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1" r:id="rId5"/>
    <p:sldMasterId id="2147483980" r:id="rId6"/>
    <p:sldMasterId id="2147483858" r:id="rId7"/>
    <p:sldMasterId id="2147483847" r:id="rId8"/>
    <p:sldMasterId id="2147483748" r:id="rId9"/>
    <p:sldMasterId id="2147484028" r:id="rId10"/>
  </p:sldMasterIdLst>
  <p:notesMasterIdLst>
    <p:notesMasterId r:id="rId149"/>
  </p:notesMasterIdLst>
  <p:sldIdLst>
    <p:sldId id="276" r:id="rId11"/>
    <p:sldId id="275" r:id="rId12"/>
    <p:sldId id="391" r:id="rId13"/>
    <p:sldId id="390" r:id="rId14"/>
    <p:sldId id="389" r:id="rId15"/>
    <p:sldId id="388" r:id="rId16"/>
    <p:sldId id="387" r:id="rId17"/>
    <p:sldId id="386" r:id="rId18"/>
    <p:sldId id="385" r:id="rId19"/>
    <p:sldId id="384" r:id="rId20"/>
    <p:sldId id="383" r:id="rId21"/>
    <p:sldId id="382" r:id="rId22"/>
    <p:sldId id="381" r:id="rId23"/>
    <p:sldId id="380" r:id="rId24"/>
    <p:sldId id="379" r:id="rId25"/>
    <p:sldId id="378" r:id="rId26"/>
    <p:sldId id="377" r:id="rId27"/>
    <p:sldId id="376" r:id="rId28"/>
    <p:sldId id="375" r:id="rId29"/>
    <p:sldId id="374" r:id="rId30"/>
    <p:sldId id="284" r:id="rId31"/>
    <p:sldId id="283" r:id="rId32"/>
    <p:sldId id="282" r:id="rId33"/>
    <p:sldId id="281" r:id="rId34"/>
    <p:sldId id="280" r:id="rId35"/>
    <p:sldId id="279" r:id="rId36"/>
    <p:sldId id="278" r:id="rId37"/>
    <p:sldId id="277" r:id="rId38"/>
    <p:sldId id="304" r:id="rId39"/>
    <p:sldId id="303" r:id="rId40"/>
    <p:sldId id="302" r:id="rId41"/>
    <p:sldId id="301" r:id="rId42"/>
    <p:sldId id="300" r:id="rId43"/>
    <p:sldId id="299" r:id="rId44"/>
    <p:sldId id="298" r:id="rId45"/>
    <p:sldId id="297" r:id="rId46"/>
    <p:sldId id="296" r:id="rId47"/>
    <p:sldId id="295" r:id="rId48"/>
    <p:sldId id="294" r:id="rId49"/>
    <p:sldId id="293" r:id="rId50"/>
    <p:sldId id="292" r:id="rId51"/>
    <p:sldId id="291" r:id="rId52"/>
    <p:sldId id="290" r:id="rId53"/>
    <p:sldId id="289" r:id="rId54"/>
    <p:sldId id="288" r:id="rId55"/>
    <p:sldId id="287" r:id="rId56"/>
    <p:sldId id="286" r:id="rId57"/>
    <p:sldId id="285" r:id="rId58"/>
    <p:sldId id="314" r:id="rId59"/>
    <p:sldId id="313" r:id="rId60"/>
    <p:sldId id="312" r:id="rId61"/>
    <p:sldId id="311" r:id="rId62"/>
    <p:sldId id="310" r:id="rId63"/>
    <p:sldId id="309" r:id="rId64"/>
    <p:sldId id="306" r:id="rId65"/>
    <p:sldId id="305" r:id="rId66"/>
    <p:sldId id="325" r:id="rId67"/>
    <p:sldId id="433" r:id="rId68"/>
    <p:sldId id="432" r:id="rId69"/>
    <p:sldId id="431" r:id="rId70"/>
    <p:sldId id="430" r:id="rId71"/>
    <p:sldId id="429" r:id="rId72"/>
    <p:sldId id="428" r:id="rId73"/>
    <p:sldId id="427" r:id="rId74"/>
    <p:sldId id="426" r:id="rId75"/>
    <p:sldId id="425" r:id="rId76"/>
    <p:sldId id="424" r:id="rId77"/>
    <p:sldId id="423" r:id="rId78"/>
    <p:sldId id="422" r:id="rId79"/>
    <p:sldId id="421" r:id="rId80"/>
    <p:sldId id="420" r:id="rId81"/>
    <p:sldId id="419" r:id="rId82"/>
    <p:sldId id="418" r:id="rId83"/>
    <p:sldId id="417" r:id="rId84"/>
    <p:sldId id="416" r:id="rId85"/>
    <p:sldId id="415" r:id="rId86"/>
    <p:sldId id="414" r:id="rId87"/>
    <p:sldId id="413" r:id="rId88"/>
    <p:sldId id="412" r:id="rId89"/>
    <p:sldId id="411" r:id="rId90"/>
    <p:sldId id="410" r:id="rId91"/>
    <p:sldId id="409" r:id="rId92"/>
    <p:sldId id="434" r:id="rId93"/>
    <p:sldId id="396" r:id="rId94"/>
    <p:sldId id="395" r:id="rId95"/>
    <p:sldId id="394" r:id="rId96"/>
    <p:sldId id="393" r:id="rId97"/>
    <p:sldId id="392" r:id="rId98"/>
    <p:sldId id="401" r:id="rId99"/>
    <p:sldId id="400" r:id="rId100"/>
    <p:sldId id="399" r:id="rId101"/>
    <p:sldId id="398" r:id="rId102"/>
    <p:sldId id="397" r:id="rId103"/>
    <p:sldId id="408" r:id="rId104"/>
    <p:sldId id="407" r:id="rId105"/>
    <p:sldId id="406" r:id="rId106"/>
    <p:sldId id="405" r:id="rId107"/>
    <p:sldId id="404" r:id="rId108"/>
    <p:sldId id="403" r:id="rId109"/>
    <p:sldId id="402" r:id="rId110"/>
    <p:sldId id="372" r:id="rId111"/>
    <p:sldId id="470" r:id="rId112"/>
    <p:sldId id="469" r:id="rId113"/>
    <p:sldId id="468" r:id="rId114"/>
    <p:sldId id="467" r:id="rId115"/>
    <p:sldId id="466" r:id="rId116"/>
    <p:sldId id="465" r:id="rId117"/>
    <p:sldId id="464" r:id="rId118"/>
    <p:sldId id="463" r:id="rId119"/>
    <p:sldId id="462" r:id="rId120"/>
    <p:sldId id="461" r:id="rId121"/>
    <p:sldId id="460" r:id="rId122"/>
    <p:sldId id="459" r:id="rId123"/>
    <p:sldId id="458" r:id="rId124"/>
    <p:sldId id="457" r:id="rId125"/>
    <p:sldId id="456" r:id="rId126"/>
    <p:sldId id="455" r:id="rId127"/>
    <p:sldId id="454" r:id="rId128"/>
    <p:sldId id="453" r:id="rId129"/>
    <p:sldId id="452" r:id="rId130"/>
    <p:sldId id="451" r:id="rId131"/>
    <p:sldId id="450" r:id="rId132"/>
    <p:sldId id="449" r:id="rId133"/>
    <p:sldId id="448" r:id="rId134"/>
    <p:sldId id="447" r:id="rId135"/>
    <p:sldId id="446" r:id="rId136"/>
    <p:sldId id="445" r:id="rId137"/>
    <p:sldId id="444" r:id="rId138"/>
    <p:sldId id="443" r:id="rId139"/>
    <p:sldId id="442" r:id="rId140"/>
    <p:sldId id="441" r:id="rId141"/>
    <p:sldId id="440" r:id="rId142"/>
    <p:sldId id="439" r:id="rId143"/>
    <p:sldId id="438" r:id="rId144"/>
    <p:sldId id="437" r:id="rId145"/>
    <p:sldId id="436" r:id="rId146"/>
    <p:sldId id="435" r:id="rId147"/>
    <p:sldId id="373" r:id="rId1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144942-6B8B-4237-AE00-6D776ADEF544}" v="87" dt="2022-01-13T14:58:33.563"/>
    <p1510:client id="{66D3DCCD-622E-9C33-E301-B87BCD512A71}" v="217" dt="2022-01-25T16:01:34.595"/>
    <p1510:client id="{7961E387-AD69-4401-ABFA-F2AD75B827CC}" v="6" dt="2022-01-12T21:44:23.482"/>
    <p1510:client id="{D2DD64E9-B013-14EE-A45E-1FC9BC5DF4E6}" v="76" dt="2022-01-13T14:17:30.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notesMaster" Target="notesMasters/notesMaster1.xml"/><Relationship Id="rId5" Type="http://schemas.openxmlformats.org/officeDocument/2006/relationships/slideMaster" Target="slideMasters/slideMaster2.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presProps" Target="presProps.xml"/><Relationship Id="rId155" Type="http://schemas.microsoft.com/office/2015/10/relationships/revisionInfo" Target="revisionInfo.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viewProps" Target="viewProp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tableStyles" Target="tableStyle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microsoft.com/office/2016/11/relationships/changesInfo" Target="changesInfos/changesInfo1.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llings, Katelyn T" userId="S::kb52@live.missouristate.edu::d911ea8b-a0e1-414d-a763-df8c0957b49b" providerId="AD" clId="Web-{66D3DCCD-622E-9C33-E301-B87BCD512A71}"/>
    <pc:docChg chg="addSld delSld modSld addMainMaster modMainMaster">
      <pc:chgData name="Bellings, Katelyn T" userId="S::kb52@live.missouristate.edu::d911ea8b-a0e1-414d-a763-df8c0957b49b" providerId="AD" clId="Web-{66D3DCCD-622E-9C33-E301-B87BCD512A71}" dt="2022-01-25T16:01:34.595" v="124"/>
      <pc:docMkLst>
        <pc:docMk/>
      </pc:docMkLst>
      <pc:sldChg chg="del">
        <pc:chgData name="Bellings, Katelyn T" userId="S::kb52@live.missouristate.edu::d911ea8b-a0e1-414d-a763-df8c0957b49b" providerId="AD" clId="Web-{66D3DCCD-622E-9C33-E301-B87BCD512A71}" dt="2022-01-25T15:50:28.300" v="56"/>
        <pc:sldMkLst>
          <pc:docMk/>
          <pc:sldMk cId="2235798475" sldId="315"/>
        </pc:sldMkLst>
      </pc:sldChg>
      <pc:sldChg chg="del">
        <pc:chgData name="Bellings, Katelyn T" userId="S::kb52@live.missouristate.edu::d911ea8b-a0e1-414d-a763-df8c0957b49b" providerId="AD" clId="Web-{66D3DCCD-622E-9C33-E301-B87BCD512A71}" dt="2022-01-25T15:50:28.300" v="57"/>
        <pc:sldMkLst>
          <pc:docMk/>
          <pc:sldMk cId="2813282309" sldId="316"/>
        </pc:sldMkLst>
      </pc:sldChg>
      <pc:sldChg chg="del">
        <pc:chgData name="Bellings, Katelyn T" userId="S::kb52@live.missouristate.edu::d911ea8b-a0e1-414d-a763-df8c0957b49b" providerId="AD" clId="Web-{66D3DCCD-622E-9C33-E301-B87BCD512A71}" dt="2022-01-25T15:50:28.300" v="58"/>
        <pc:sldMkLst>
          <pc:docMk/>
          <pc:sldMk cId="3426767684" sldId="317"/>
        </pc:sldMkLst>
      </pc:sldChg>
      <pc:sldChg chg="del">
        <pc:chgData name="Bellings, Katelyn T" userId="S::kb52@live.missouristate.edu::d911ea8b-a0e1-414d-a763-df8c0957b49b" providerId="AD" clId="Web-{66D3DCCD-622E-9C33-E301-B87BCD512A71}" dt="2022-01-25T15:50:28.300" v="59"/>
        <pc:sldMkLst>
          <pc:docMk/>
          <pc:sldMk cId="3911809510" sldId="318"/>
        </pc:sldMkLst>
      </pc:sldChg>
      <pc:sldChg chg="del">
        <pc:chgData name="Bellings, Katelyn T" userId="S::kb52@live.missouristate.edu::d911ea8b-a0e1-414d-a763-df8c0957b49b" providerId="AD" clId="Web-{66D3DCCD-622E-9C33-E301-B87BCD512A71}" dt="2022-01-25T15:50:28.300" v="60"/>
        <pc:sldMkLst>
          <pc:docMk/>
          <pc:sldMk cId="2488146786" sldId="319"/>
        </pc:sldMkLst>
      </pc:sldChg>
      <pc:sldChg chg="del">
        <pc:chgData name="Bellings, Katelyn T" userId="S::kb52@live.missouristate.edu::d911ea8b-a0e1-414d-a763-df8c0957b49b" providerId="AD" clId="Web-{66D3DCCD-622E-9C33-E301-B87BCD512A71}" dt="2022-01-25T15:50:28.315" v="61"/>
        <pc:sldMkLst>
          <pc:docMk/>
          <pc:sldMk cId="634224470" sldId="320"/>
        </pc:sldMkLst>
      </pc:sldChg>
      <pc:sldChg chg="del">
        <pc:chgData name="Bellings, Katelyn T" userId="S::kb52@live.missouristate.edu::d911ea8b-a0e1-414d-a763-df8c0957b49b" providerId="AD" clId="Web-{66D3DCCD-622E-9C33-E301-B87BCD512A71}" dt="2022-01-25T15:50:28.315" v="62"/>
        <pc:sldMkLst>
          <pc:docMk/>
          <pc:sldMk cId="1464144267" sldId="321"/>
        </pc:sldMkLst>
      </pc:sldChg>
      <pc:sldChg chg="del">
        <pc:chgData name="Bellings, Katelyn T" userId="S::kb52@live.missouristate.edu::d911ea8b-a0e1-414d-a763-df8c0957b49b" providerId="AD" clId="Web-{66D3DCCD-622E-9C33-E301-B87BCD512A71}" dt="2022-01-25T15:50:28.315" v="63"/>
        <pc:sldMkLst>
          <pc:docMk/>
          <pc:sldMk cId="3898650537" sldId="322"/>
        </pc:sldMkLst>
      </pc:sldChg>
      <pc:sldChg chg="del">
        <pc:chgData name="Bellings, Katelyn T" userId="S::kb52@live.missouristate.edu::d911ea8b-a0e1-414d-a763-df8c0957b49b" providerId="AD" clId="Web-{66D3DCCD-622E-9C33-E301-B87BCD512A71}" dt="2022-01-25T15:50:28.315" v="64"/>
        <pc:sldMkLst>
          <pc:docMk/>
          <pc:sldMk cId="1729715930" sldId="323"/>
        </pc:sldMkLst>
      </pc:sldChg>
      <pc:sldChg chg="addSp delSp modSp del">
        <pc:chgData name="Bellings, Katelyn T" userId="S::kb52@live.missouristate.edu::d911ea8b-a0e1-414d-a763-df8c0957b49b" providerId="AD" clId="Web-{66D3DCCD-622E-9C33-E301-B87BCD512A71}" dt="2022-01-25T15:50:28.315" v="65"/>
        <pc:sldMkLst>
          <pc:docMk/>
          <pc:sldMk cId="1298547860" sldId="324"/>
        </pc:sldMkLst>
        <pc:picChg chg="add del mod">
          <ac:chgData name="Bellings, Katelyn T" userId="S::kb52@live.missouristate.edu::d911ea8b-a0e1-414d-a763-df8c0957b49b" providerId="AD" clId="Web-{66D3DCCD-622E-9C33-E301-B87BCD512A71}" dt="2022-01-25T15:47:29.550" v="1"/>
          <ac:picMkLst>
            <pc:docMk/>
            <pc:sldMk cId="1298547860" sldId="324"/>
            <ac:picMk id="2" creationId="{04860628-89A6-493F-ACC8-B1D983E53CE3}"/>
          </ac:picMkLst>
        </pc:picChg>
      </pc:sldChg>
      <pc:sldChg chg="del">
        <pc:chgData name="Bellings, Katelyn T" userId="S::kb52@live.missouristate.edu::d911ea8b-a0e1-414d-a763-df8c0957b49b" providerId="AD" clId="Web-{66D3DCCD-622E-9C33-E301-B87BCD512A71}" dt="2022-01-25T15:50:28.268" v="44"/>
        <pc:sldMkLst>
          <pc:docMk/>
          <pc:sldMk cId="3295691545" sldId="326"/>
        </pc:sldMkLst>
      </pc:sldChg>
      <pc:sldChg chg="del">
        <pc:chgData name="Bellings, Katelyn T" userId="S::kb52@live.missouristate.edu::d911ea8b-a0e1-414d-a763-df8c0957b49b" providerId="AD" clId="Web-{66D3DCCD-622E-9C33-E301-B87BCD512A71}" dt="2022-01-25T15:50:28.268" v="45"/>
        <pc:sldMkLst>
          <pc:docMk/>
          <pc:sldMk cId="452712862" sldId="327"/>
        </pc:sldMkLst>
      </pc:sldChg>
      <pc:sldChg chg="del">
        <pc:chgData name="Bellings, Katelyn T" userId="S::kb52@live.missouristate.edu::d911ea8b-a0e1-414d-a763-df8c0957b49b" providerId="AD" clId="Web-{66D3DCCD-622E-9C33-E301-B87BCD512A71}" dt="2022-01-25T15:50:28.268" v="46"/>
        <pc:sldMkLst>
          <pc:docMk/>
          <pc:sldMk cId="1752113187" sldId="328"/>
        </pc:sldMkLst>
      </pc:sldChg>
      <pc:sldChg chg="del">
        <pc:chgData name="Bellings, Katelyn T" userId="S::kb52@live.missouristate.edu::d911ea8b-a0e1-414d-a763-df8c0957b49b" providerId="AD" clId="Web-{66D3DCCD-622E-9C33-E301-B87BCD512A71}" dt="2022-01-25T15:50:28.284" v="47"/>
        <pc:sldMkLst>
          <pc:docMk/>
          <pc:sldMk cId="150822581" sldId="329"/>
        </pc:sldMkLst>
      </pc:sldChg>
      <pc:sldChg chg="del">
        <pc:chgData name="Bellings, Katelyn T" userId="S::kb52@live.missouristate.edu::d911ea8b-a0e1-414d-a763-df8c0957b49b" providerId="AD" clId="Web-{66D3DCCD-622E-9C33-E301-B87BCD512A71}" dt="2022-01-25T15:50:28.284" v="48"/>
        <pc:sldMkLst>
          <pc:docMk/>
          <pc:sldMk cId="3011590671" sldId="330"/>
        </pc:sldMkLst>
      </pc:sldChg>
      <pc:sldChg chg="del">
        <pc:chgData name="Bellings, Katelyn T" userId="S::kb52@live.missouristate.edu::d911ea8b-a0e1-414d-a763-df8c0957b49b" providerId="AD" clId="Web-{66D3DCCD-622E-9C33-E301-B87BCD512A71}" dt="2022-01-25T15:50:28.284" v="49"/>
        <pc:sldMkLst>
          <pc:docMk/>
          <pc:sldMk cId="1201829020" sldId="331"/>
        </pc:sldMkLst>
      </pc:sldChg>
      <pc:sldChg chg="del">
        <pc:chgData name="Bellings, Katelyn T" userId="S::kb52@live.missouristate.edu::d911ea8b-a0e1-414d-a763-df8c0957b49b" providerId="AD" clId="Web-{66D3DCCD-622E-9C33-E301-B87BCD512A71}" dt="2022-01-25T15:50:28.284" v="50"/>
        <pc:sldMkLst>
          <pc:docMk/>
          <pc:sldMk cId="4292756595" sldId="332"/>
        </pc:sldMkLst>
      </pc:sldChg>
      <pc:sldChg chg="del">
        <pc:chgData name="Bellings, Katelyn T" userId="S::kb52@live.missouristate.edu::d911ea8b-a0e1-414d-a763-df8c0957b49b" providerId="AD" clId="Web-{66D3DCCD-622E-9C33-E301-B87BCD512A71}" dt="2022-01-25T15:50:28.284" v="51"/>
        <pc:sldMkLst>
          <pc:docMk/>
          <pc:sldMk cId="764689123" sldId="333"/>
        </pc:sldMkLst>
      </pc:sldChg>
      <pc:sldChg chg="del">
        <pc:chgData name="Bellings, Katelyn T" userId="S::kb52@live.missouristate.edu::d911ea8b-a0e1-414d-a763-df8c0957b49b" providerId="AD" clId="Web-{66D3DCCD-622E-9C33-E301-B87BCD512A71}" dt="2022-01-25T15:50:28.284" v="52"/>
        <pc:sldMkLst>
          <pc:docMk/>
          <pc:sldMk cId="1060639758" sldId="334"/>
        </pc:sldMkLst>
      </pc:sldChg>
      <pc:sldChg chg="del">
        <pc:chgData name="Bellings, Katelyn T" userId="S::kb52@live.missouristate.edu::d911ea8b-a0e1-414d-a763-df8c0957b49b" providerId="AD" clId="Web-{66D3DCCD-622E-9C33-E301-B87BCD512A71}" dt="2022-01-25T15:50:28.284" v="53"/>
        <pc:sldMkLst>
          <pc:docMk/>
          <pc:sldMk cId="2729480853" sldId="335"/>
        </pc:sldMkLst>
      </pc:sldChg>
      <pc:sldChg chg="del">
        <pc:chgData name="Bellings, Katelyn T" userId="S::kb52@live.missouristate.edu::d911ea8b-a0e1-414d-a763-df8c0957b49b" providerId="AD" clId="Web-{66D3DCCD-622E-9C33-E301-B87BCD512A71}" dt="2022-01-25T15:50:28.300" v="54"/>
        <pc:sldMkLst>
          <pc:docMk/>
          <pc:sldMk cId="3357764531" sldId="336"/>
        </pc:sldMkLst>
      </pc:sldChg>
      <pc:sldChg chg="del">
        <pc:chgData name="Bellings, Katelyn T" userId="S::kb52@live.missouristate.edu::d911ea8b-a0e1-414d-a763-df8c0957b49b" providerId="AD" clId="Web-{66D3DCCD-622E-9C33-E301-B87BCD512A71}" dt="2022-01-25T15:50:28.300" v="55"/>
        <pc:sldMkLst>
          <pc:docMk/>
          <pc:sldMk cId="530562793" sldId="337"/>
        </pc:sldMkLst>
      </pc:sldChg>
      <pc:sldChg chg="del">
        <pc:chgData name="Bellings, Katelyn T" userId="S::kb52@live.missouristate.edu::d911ea8b-a0e1-414d-a763-df8c0957b49b" providerId="AD" clId="Web-{66D3DCCD-622E-9C33-E301-B87BCD512A71}" dt="2022-01-25T15:50:28.221" v="27"/>
        <pc:sldMkLst>
          <pc:docMk/>
          <pc:sldMk cId="2594688177" sldId="338"/>
        </pc:sldMkLst>
      </pc:sldChg>
      <pc:sldChg chg="del">
        <pc:chgData name="Bellings, Katelyn T" userId="S::kb52@live.missouristate.edu::d911ea8b-a0e1-414d-a763-df8c0957b49b" providerId="AD" clId="Web-{66D3DCCD-622E-9C33-E301-B87BCD512A71}" dt="2022-01-25T15:50:28.221" v="28"/>
        <pc:sldMkLst>
          <pc:docMk/>
          <pc:sldMk cId="1384582378" sldId="339"/>
        </pc:sldMkLst>
      </pc:sldChg>
      <pc:sldChg chg="del">
        <pc:chgData name="Bellings, Katelyn T" userId="S::kb52@live.missouristate.edu::d911ea8b-a0e1-414d-a763-df8c0957b49b" providerId="AD" clId="Web-{66D3DCCD-622E-9C33-E301-B87BCD512A71}" dt="2022-01-25T15:50:28.237" v="29"/>
        <pc:sldMkLst>
          <pc:docMk/>
          <pc:sldMk cId="618023617" sldId="340"/>
        </pc:sldMkLst>
      </pc:sldChg>
      <pc:sldChg chg="del">
        <pc:chgData name="Bellings, Katelyn T" userId="S::kb52@live.missouristate.edu::d911ea8b-a0e1-414d-a763-df8c0957b49b" providerId="AD" clId="Web-{66D3DCCD-622E-9C33-E301-B87BCD512A71}" dt="2022-01-25T15:50:28.237" v="30"/>
        <pc:sldMkLst>
          <pc:docMk/>
          <pc:sldMk cId="3693905704" sldId="341"/>
        </pc:sldMkLst>
      </pc:sldChg>
      <pc:sldChg chg="del">
        <pc:chgData name="Bellings, Katelyn T" userId="S::kb52@live.missouristate.edu::d911ea8b-a0e1-414d-a763-df8c0957b49b" providerId="AD" clId="Web-{66D3DCCD-622E-9C33-E301-B87BCD512A71}" dt="2022-01-25T15:50:28.237" v="31"/>
        <pc:sldMkLst>
          <pc:docMk/>
          <pc:sldMk cId="469784325" sldId="342"/>
        </pc:sldMkLst>
      </pc:sldChg>
      <pc:sldChg chg="del">
        <pc:chgData name="Bellings, Katelyn T" userId="S::kb52@live.missouristate.edu::d911ea8b-a0e1-414d-a763-df8c0957b49b" providerId="AD" clId="Web-{66D3DCCD-622E-9C33-E301-B87BCD512A71}" dt="2022-01-25T15:50:28.237" v="32"/>
        <pc:sldMkLst>
          <pc:docMk/>
          <pc:sldMk cId="193193063" sldId="343"/>
        </pc:sldMkLst>
      </pc:sldChg>
      <pc:sldChg chg="del">
        <pc:chgData name="Bellings, Katelyn T" userId="S::kb52@live.missouristate.edu::d911ea8b-a0e1-414d-a763-df8c0957b49b" providerId="AD" clId="Web-{66D3DCCD-622E-9C33-E301-B87BCD512A71}" dt="2022-01-25T15:50:28.237" v="33"/>
        <pc:sldMkLst>
          <pc:docMk/>
          <pc:sldMk cId="3694171833" sldId="344"/>
        </pc:sldMkLst>
      </pc:sldChg>
      <pc:sldChg chg="del">
        <pc:chgData name="Bellings, Katelyn T" userId="S::kb52@live.missouristate.edu::d911ea8b-a0e1-414d-a763-df8c0957b49b" providerId="AD" clId="Web-{66D3DCCD-622E-9C33-E301-B87BCD512A71}" dt="2022-01-25T15:50:28.237" v="34"/>
        <pc:sldMkLst>
          <pc:docMk/>
          <pc:sldMk cId="4035014333" sldId="345"/>
        </pc:sldMkLst>
      </pc:sldChg>
      <pc:sldChg chg="del">
        <pc:chgData name="Bellings, Katelyn T" userId="S::kb52@live.missouristate.edu::d911ea8b-a0e1-414d-a763-df8c0957b49b" providerId="AD" clId="Web-{66D3DCCD-622E-9C33-E301-B87BCD512A71}" dt="2022-01-25T15:50:28.237" v="35"/>
        <pc:sldMkLst>
          <pc:docMk/>
          <pc:sldMk cId="1806690934" sldId="346"/>
        </pc:sldMkLst>
      </pc:sldChg>
      <pc:sldChg chg="del">
        <pc:chgData name="Bellings, Katelyn T" userId="S::kb52@live.missouristate.edu::d911ea8b-a0e1-414d-a763-df8c0957b49b" providerId="AD" clId="Web-{66D3DCCD-622E-9C33-E301-B87BCD512A71}" dt="2022-01-25T15:50:28.253" v="36"/>
        <pc:sldMkLst>
          <pc:docMk/>
          <pc:sldMk cId="1087014380" sldId="347"/>
        </pc:sldMkLst>
      </pc:sldChg>
      <pc:sldChg chg="del">
        <pc:chgData name="Bellings, Katelyn T" userId="S::kb52@live.missouristate.edu::d911ea8b-a0e1-414d-a763-df8c0957b49b" providerId="AD" clId="Web-{66D3DCCD-622E-9C33-E301-B87BCD512A71}" dt="2022-01-25T15:50:28.253" v="37"/>
        <pc:sldMkLst>
          <pc:docMk/>
          <pc:sldMk cId="1724443899" sldId="348"/>
        </pc:sldMkLst>
      </pc:sldChg>
      <pc:sldChg chg="del">
        <pc:chgData name="Bellings, Katelyn T" userId="S::kb52@live.missouristate.edu::d911ea8b-a0e1-414d-a763-df8c0957b49b" providerId="AD" clId="Web-{66D3DCCD-622E-9C33-E301-B87BCD512A71}" dt="2022-01-25T15:50:28.253" v="38"/>
        <pc:sldMkLst>
          <pc:docMk/>
          <pc:sldMk cId="984298022" sldId="349"/>
        </pc:sldMkLst>
      </pc:sldChg>
      <pc:sldChg chg="del">
        <pc:chgData name="Bellings, Katelyn T" userId="S::kb52@live.missouristate.edu::d911ea8b-a0e1-414d-a763-df8c0957b49b" providerId="AD" clId="Web-{66D3DCCD-622E-9C33-E301-B87BCD512A71}" dt="2022-01-25T15:50:28.253" v="39"/>
        <pc:sldMkLst>
          <pc:docMk/>
          <pc:sldMk cId="4274274044" sldId="350"/>
        </pc:sldMkLst>
      </pc:sldChg>
      <pc:sldChg chg="del">
        <pc:chgData name="Bellings, Katelyn T" userId="S::kb52@live.missouristate.edu::d911ea8b-a0e1-414d-a763-df8c0957b49b" providerId="AD" clId="Web-{66D3DCCD-622E-9C33-E301-B87BCD512A71}" dt="2022-01-25T15:50:28.253" v="40"/>
        <pc:sldMkLst>
          <pc:docMk/>
          <pc:sldMk cId="3860497908" sldId="351"/>
        </pc:sldMkLst>
      </pc:sldChg>
      <pc:sldChg chg="del">
        <pc:chgData name="Bellings, Katelyn T" userId="S::kb52@live.missouristate.edu::d911ea8b-a0e1-414d-a763-df8c0957b49b" providerId="AD" clId="Web-{66D3DCCD-622E-9C33-E301-B87BCD512A71}" dt="2022-01-25T15:50:28.253" v="41"/>
        <pc:sldMkLst>
          <pc:docMk/>
          <pc:sldMk cId="3981669300" sldId="352"/>
        </pc:sldMkLst>
      </pc:sldChg>
      <pc:sldChg chg="del">
        <pc:chgData name="Bellings, Katelyn T" userId="S::kb52@live.missouristate.edu::d911ea8b-a0e1-414d-a763-df8c0957b49b" providerId="AD" clId="Web-{66D3DCCD-622E-9C33-E301-B87BCD512A71}" dt="2022-01-25T15:50:28.268" v="42"/>
        <pc:sldMkLst>
          <pc:docMk/>
          <pc:sldMk cId="3276790336" sldId="353"/>
        </pc:sldMkLst>
      </pc:sldChg>
      <pc:sldChg chg="del">
        <pc:chgData name="Bellings, Katelyn T" userId="S::kb52@live.missouristate.edu::d911ea8b-a0e1-414d-a763-df8c0957b49b" providerId="AD" clId="Web-{66D3DCCD-622E-9C33-E301-B87BCD512A71}" dt="2022-01-25T15:50:28.268" v="43"/>
        <pc:sldMkLst>
          <pc:docMk/>
          <pc:sldMk cId="3589345757" sldId="354"/>
        </pc:sldMkLst>
      </pc:sldChg>
      <pc:sldChg chg="modSp">
        <pc:chgData name="Bellings, Katelyn T" userId="S::kb52@live.missouristate.edu::d911ea8b-a0e1-414d-a763-df8c0957b49b" providerId="AD" clId="Web-{66D3DCCD-622E-9C33-E301-B87BCD512A71}" dt="2022-01-25T16:00:40.923" v="88" actId="20577"/>
        <pc:sldMkLst>
          <pc:docMk/>
          <pc:sldMk cId="2356746917" sldId="372"/>
        </pc:sldMkLst>
        <pc:spChg chg="mod">
          <ac:chgData name="Bellings, Katelyn T" userId="S::kb52@live.missouristate.edu::d911ea8b-a0e1-414d-a763-df8c0957b49b" providerId="AD" clId="Web-{66D3DCCD-622E-9C33-E301-B87BCD512A71}" dt="2022-01-25T16:00:40.923" v="88" actId="20577"/>
          <ac:spMkLst>
            <pc:docMk/>
            <pc:sldMk cId="2356746917" sldId="372"/>
            <ac:spMk id="4" creationId="{00000000-0000-0000-0000-000000000000}"/>
          </ac:spMkLst>
        </pc:spChg>
      </pc:sldChg>
      <pc:sldChg chg="add">
        <pc:chgData name="Bellings, Katelyn T" userId="S::kb52@live.missouristate.edu::d911ea8b-a0e1-414d-a763-df8c0957b49b" providerId="AD" clId="Web-{66D3DCCD-622E-9C33-E301-B87BCD512A71}" dt="2022-01-25T15:48:47.487" v="2"/>
        <pc:sldMkLst>
          <pc:docMk/>
          <pc:sldMk cId="826957025" sldId="409"/>
        </pc:sldMkLst>
      </pc:sldChg>
      <pc:sldChg chg="add">
        <pc:chgData name="Bellings, Katelyn T" userId="S::kb52@live.missouristate.edu::d911ea8b-a0e1-414d-a763-df8c0957b49b" providerId="AD" clId="Web-{66D3DCCD-622E-9C33-E301-B87BCD512A71}" dt="2022-01-25T15:48:47.737" v="3"/>
        <pc:sldMkLst>
          <pc:docMk/>
          <pc:sldMk cId="3602033903" sldId="410"/>
        </pc:sldMkLst>
      </pc:sldChg>
      <pc:sldChg chg="add">
        <pc:chgData name="Bellings, Katelyn T" userId="S::kb52@live.missouristate.edu::d911ea8b-a0e1-414d-a763-df8c0957b49b" providerId="AD" clId="Web-{66D3DCCD-622E-9C33-E301-B87BCD512A71}" dt="2022-01-25T15:48:48.050" v="4"/>
        <pc:sldMkLst>
          <pc:docMk/>
          <pc:sldMk cId="3858196979" sldId="411"/>
        </pc:sldMkLst>
      </pc:sldChg>
      <pc:sldChg chg="add">
        <pc:chgData name="Bellings, Katelyn T" userId="S::kb52@live.missouristate.edu::d911ea8b-a0e1-414d-a763-df8c0957b49b" providerId="AD" clId="Web-{66D3DCCD-622E-9C33-E301-B87BCD512A71}" dt="2022-01-25T15:48:48.284" v="5"/>
        <pc:sldMkLst>
          <pc:docMk/>
          <pc:sldMk cId="3351594990" sldId="412"/>
        </pc:sldMkLst>
      </pc:sldChg>
      <pc:sldChg chg="add">
        <pc:chgData name="Bellings, Katelyn T" userId="S::kb52@live.missouristate.edu::d911ea8b-a0e1-414d-a763-df8c0957b49b" providerId="AD" clId="Web-{66D3DCCD-622E-9C33-E301-B87BCD512A71}" dt="2022-01-25T15:48:48.518" v="6"/>
        <pc:sldMkLst>
          <pc:docMk/>
          <pc:sldMk cId="1187023101" sldId="413"/>
        </pc:sldMkLst>
      </pc:sldChg>
      <pc:sldChg chg="add">
        <pc:chgData name="Bellings, Katelyn T" userId="S::kb52@live.missouristate.edu::d911ea8b-a0e1-414d-a763-df8c0957b49b" providerId="AD" clId="Web-{66D3DCCD-622E-9C33-E301-B87BCD512A71}" dt="2022-01-25T15:48:48.784" v="7"/>
        <pc:sldMkLst>
          <pc:docMk/>
          <pc:sldMk cId="1723322904" sldId="414"/>
        </pc:sldMkLst>
      </pc:sldChg>
      <pc:sldChg chg="add">
        <pc:chgData name="Bellings, Katelyn T" userId="S::kb52@live.missouristate.edu::d911ea8b-a0e1-414d-a763-df8c0957b49b" providerId="AD" clId="Web-{66D3DCCD-622E-9C33-E301-B87BCD512A71}" dt="2022-01-25T15:48:49.034" v="8"/>
        <pc:sldMkLst>
          <pc:docMk/>
          <pc:sldMk cId="2838090775" sldId="415"/>
        </pc:sldMkLst>
      </pc:sldChg>
      <pc:sldChg chg="add">
        <pc:chgData name="Bellings, Katelyn T" userId="S::kb52@live.missouristate.edu::d911ea8b-a0e1-414d-a763-df8c0957b49b" providerId="AD" clId="Web-{66D3DCCD-622E-9C33-E301-B87BCD512A71}" dt="2022-01-25T15:48:49.300" v="9"/>
        <pc:sldMkLst>
          <pc:docMk/>
          <pc:sldMk cId="949739881" sldId="416"/>
        </pc:sldMkLst>
      </pc:sldChg>
      <pc:sldChg chg="add">
        <pc:chgData name="Bellings, Katelyn T" userId="S::kb52@live.missouristate.edu::d911ea8b-a0e1-414d-a763-df8c0957b49b" providerId="AD" clId="Web-{66D3DCCD-622E-9C33-E301-B87BCD512A71}" dt="2022-01-25T15:48:49.534" v="10"/>
        <pc:sldMkLst>
          <pc:docMk/>
          <pc:sldMk cId="4224542879" sldId="417"/>
        </pc:sldMkLst>
      </pc:sldChg>
      <pc:sldChg chg="add">
        <pc:chgData name="Bellings, Katelyn T" userId="S::kb52@live.missouristate.edu::d911ea8b-a0e1-414d-a763-df8c0957b49b" providerId="AD" clId="Web-{66D3DCCD-622E-9C33-E301-B87BCD512A71}" dt="2022-01-25T15:48:49.847" v="11"/>
        <pc:sldMkLst>
          <pc:docMk/>
          <pc:sldMk cId="4286978889" sldId="418"/>
        </pc:sldMkLst>
      </pc:sldChg>
      <pc:sldChg chg="add">
        <pc:chgData name="Bellings, Katelyn T" userId="S::kb52@live.missouristate.edu::d911ea8b-a0e1-414d-a763-df8c0957b49b" providerId="AD" clId="Web-{66D3DCCD-622E-9C33-E301-B87BCD512A71}" dt="2022-01-25T15:48:50.097" v="12"/>
        <pc:sldMkLst>
          <pc:docMk/>
          <pc:sldMk cId="1566468277" sldId="419"/>
        </pc:sldMkLst>
      </pc:sldChg>
      <pc:sldChg chg="add">
        <pc:chgData name="Bellings, Katelyn T" userId="S::kb52@live.missouristate.edu::d911ea8b-a0e1-414d-a763-df8c0957b49b" providerId="AD" clId="Web-{66D3DCCD-622E-9C33-E301-B87BCD512A71}" dt="2022-01-25T15:48:50.362" v="13"/>
        <pc:sldMkLst>
          <pc:docMk/>
          <pc:sldMk cId="4133096058" sldId="420"/>
        </pc:sldMkLst>
      </pc:sldChg>
      <pc:sldChg chg="add">
        <pc:chgData name="Bellings, Katelyn T" userId="S::kb52@live.missouristate.edu::d911ea8b-a0e1-414d-a763-df8c0957b49b" providerId="AD" clId="Web-{66D3DCCD-622E-9C33-E301-B87BCD512A71}" dt="2022-01-25T15:48:50.612" v="14"/>
        <pc:sldMkLst>
          <pc:docMk/>
          <pc:sldMk cId="1625790194" sldId="421"/>
        </pc:sldMkLst>
      </pc:sldChg>
      <pc:sldChg chg="add">
        <pc:chgData name="Bellings, Katelyn T" userId="S::kb52@live.missouristate.edu::d911ea8b-a0e1-414d-a763-df8c0957b49b" providerId="AD" clId="Web-{66D3DCCD-622E-9C33-E301-B87BCD512A71}" dt="2022-01-25T15:48:50.878" v="15"/>
        <pc:sldMkLst>
          <pc:docMk/>
          <pc:sldMk cId="4198365812" sldId="422"/>
        </pc:sldMkLst>
      </pc:sldChg>
      <pc:sldChg chg="add">
        <pc:chgData name="Bellings, Katelyn T" userId="S::kb52@live.missouristate.edu::d911ea8b-a0e1-414d-a763-df8c0957b49b" providerId="AD" clId="Web-{66D3DCCD-622E-9C33-E301-B87BCD512A71}" dt="2022-01-25T15:48:51.190" v="16"/>
        <pc:sldMkLst>
          <pc:docMk/>
          <pc:sldMk cId="3562002120" sldId="423"/>
        </pc:sldMkLst>
      </pc:sldChg>
      <pc:sldChg chg="add">
        <pc:chgData name="Bellings, Katelyn T" userId="S::kb52@live.missouristate.edu::d911ea8b-a0e1-414d-a763-df8c0957b49b" providerId="AD" clId="Web-{66D3DCCD-622E-9C33-E301-B87BCD512A71}" dt="2022-01-25T15:48:51.440" v="17"/>
        <pc:sldMkLst>
          <pc:docMk/>
          <pc:sldMk cId="1567902483" sldId="424"/>
        </pc:sldMkLst>
      </pc:sldChg>
      <pc:sldChg chg="add">
        <pc:chgData name="Bellings, Katelyn T" userId="S::kb52@live.missouristate.edu::d911ea8b-a0e1-414d-a763-df8c0957b49b" providerId="AD" clId="Web-{66D3DCCD-622E-9C33-E301-B87BCD512A71}" dt="2022-01-25T15:48:51.659" v="18"/>
        <pc:sldMkLst>
          <pc:docMk/>
          <pc:sldMk cId="370436587" sldId="425"/>
        </pc:sldMkLst>
      </pc:sldChg>
      <pc:sldChg chg="add">
        <pc:chgData name="Bellings, Katelyn T" userId="S::kb52@live.missouristate.edu::d911ea8b-a0e1-414d-a763-df8c0957b49b" providerId="AD" clId="Web-{66D3DCCD-622E-9C33-E301-B87BCD512A71}" dt="2022-01-25T15:48:51.909" v="19"/>
        <pc:sldMkLst>
          <pc:docMk/>
          <pc:sldMk cId="501420492" sldId="426"/>
        </pc:sldMkLst>
      </pc:sldChg>
      <pc:sldChg chg="add">
        <pc:chgData name="Bellings, Katelyn T" userId="S::kb52@live.missouristate.edu::d911ea8b-a0e1-414d-a763-df8c0957b49b" providerId="AD" clId="Web-{66D3DCCD-622E-9C33-E301-B87BCD512A71}" dt="2022-01-25T15:48:52.175" v="20"/>
        <pc:sldMkLst>
          <pc:docMk/>
          <pc:sldMk cId="2948063394" sldId="427"/>
        </pc:sldMkLst>
      </pc:sldChg>
      <pc:sldChg chg="add">
        <pc:chgData name="Bellings, Katelyn T" userId="S::kb52@live.missouristate.edu::d911ea8b-a0e1-414d-a763-df8c0957b49b" providerId="AD" clId="Web-{66D3DCCD-622E-9C33-E301-B87BCD512A71}" dt="2022-01-25T15:48:52.409" v="21"/>
        <pc:sldMkLst>
          <pc:docMk/>
          <pc:sldMk cId="3166603985" sldId="428"/>
        </pc:sldMkLst>
      </pc:sldChg>
      <pc:sldChg chg="add">
        <pc:chgData name="Bellings, Katelyn T" userId="S::kb52@live.missouristate.edu::d911ea8b-a0e1-414d-a763-df8c0957b49b" providerId="AD" clId="Web-{66D3DCCD-622E-9C33-E301-B87BCD512A71}" dt="2022-01-25T15:48:52.659" v="22"/>
        <pc:sldMkLst>
          <pc:docMk/>
          <pc:sldMk cId="1560220251" sldId="429"/>
        </pc:sldMkLst>
      </pc:sldChg>
      <pc:sldChg chg="add">
        <pc:chgData name="Bellings, Katelyn T" userId="S::kb52@live.missouristate.edu::d911ea8b-a0e1-414d-a763-df8c0957b49b" providerId="AD" clId="Web-{66D3DCCD-622E-9C33-E301-B87BCD512A71}" dt="2022-01-25T15:48:52.893" v="23"/>
        <pc:sldMkLst>
          <pc:docMk/>
          <pc:sldMk cId="2854709949" sldId="430"/>
        </pc:sldMkLst>
      </pc:sldChg>
      <pc:sldChg chg="add">
        <pc:chgData name="Bellings, Katelyn T" userId="S::kb52@live.missouristate.edu::d911ea8b-a0e1-414d-a763-df8c0957b49b" providerId="AD" clId="Web-{66D3DCCD-622E-9C33-E301-B87BCD512A71}" dt="2022-01-25T15:48:53.222" v="24"/>
        <pc:sldMkLst>
          <pc:docMk/>
          <pc:sldMk cId="3455634321" sldId="431"/>
        </pc:sldMkLst>
      </pc:sldChg>
      <pc:sldChg chg="add">
        <pc:chgData name="Bellings, Katelyn T" userId="S::kb52@live.missouristate.edu::d911ea8b-a0e1-414d-a763-df8c0957b49b" providerId="AD" clId="Web-{66D3DCCD-622E-9C33-E301-B87BCD512A71}" dt="2022-01-25T15:48:53.472" v="25"/>
        <pc:sldMkLst>
          <pc:docMk/>
          <pc:sldMk cId="2265154873" sldId="432"/>
        </pc:sldMkLst>
      </pc:sldChg>
      <pc:sldChg chg="add">
        <pc:chgData name="Bellings, Katelyn T" userId="S::kb52@live.missouristate.edu::d911ea8b-a0e1-414d-a763-df8c0957b49b" providerId="AD" clId="Web-{66D3DCCD-622E-9C33-E301-B87BCD512A71}" dt="2022-01-25T15:48:53.768" v="26"/>
        <pc:sldMkLst>
          <pc:docMk/>
          <pc:sldMk cId="1736941618" sldId="433"/>
        </pc:sldMkLst>
      </pc:sldChg>
      <pc:sldChg chg="add">
        <pc:chgData name="Bellings, Katelyn T" userId="S::kb52@live.missouristate.edu::d911ea8b-a0e1-414d-a763-df8c0957b49b" providerId="AD" clId="Web-{66D3DCCD-622E-9C33-E301-B87BCD512A71}" dt="2022-01-25T15:50:38.753" v="66"/>
        <pc:sldMkLst>
          <pc:docMk/>
          <pc:sldMk cId="2068121339" sldId="434"/>
        </pc:sldMkLst>
      </pc:sldChg>
      <pc:sldChg chg="add">
        <pc:chgData name="Bellings, Katelyn T" userId="S::kb52@live.missouristate.edu::d911ea8b-a0e1-414d-a763-df8c0957b49b" providerId="AD" clId="Web-{66D3DCCD-622E-9C33-E301-B87BCD512A71}" dt="2022-01-25T16:01:27.626" v="89"/>
        <pc:sldMkLst>
          <pc:docMk/>
          <pc:sldMk cId="764846020" sldId="435"/>
        </pc:sldMkLst>
      </pc:sldChg>
      <pc:sldChg chg="add">
        <pc:chgData name="Bellings, Katelyn T" userId="S::kb52@live.missouristate.edu::d911ea8b-a0e1-414d-a763-df8c0957b49b" providerId="AD" clId="Web-{66D3DCCD-622E-9C33-E301-B87BCD512A71}" dt="2022-01-25T16:01:27.829" v="90"/>
        <pc:sldMkLst>
          <pc:docMk/>
          <pc:sldMk cId="3150645406" sldId="436"/>
        </pc:sldMkLst>
      </pc:sldChg>
      <pc:sldChg chg="add">
        <pc:chgData name="Bellings, Katelyn T" userId="S::kb52@live.missouristate.edu::d911ea8b-a0e1-414d-a763-df8c0957b49b" providerId="AD" clId="Web-{66D3DCCD-622E-9C33-E301-B87BCD512A71}" dt="2022-01-25T16:01:27.985" v="91"/>
        <pc:sldMkLst>
          <pc:docMk/>
          <pc:sldMk cId="1599357225" sldId="437"/>
        </pc:sldMkLst>
      </pc:sldChg>
      <pc:sldChg chg="add">
        <pc:chgData name="Bellings, Katelyn T" userId="S::kb52@live.missouristate.edu::d911ea8b-a0e1-414d-a763-df8c0957b49b" providerId="AD" clId="Web-{66D3DCCD-622E-9C33-E301-B87BCD512A71}" dt="2022-01-25T16:01:28.189" v="92"/>
        <pc:sldMkLst>
          <pc:docMk/>
          <pc:sldMk cId="313078659" sldId="438"/>
        </pc:sldMkLst>
      </pc:sldChg>
      <pc:sldChg chg="add">
        <pc:chgData name="Bellings, Katelyn T" userId="S::kb52@live.missouristate.edu::d911ea8b-a0e1-414d-a763-df8c0957b49b" providerId="AD" clId="Web-{66D3DCCD-622E-9C33-E301-B87BCD512A71}" dt="2022-01-25T16:01:28.376" v="93"/>
        <pc:sldMkLst>
          <pc:docMk/>
          <pc:sldMk cId="1581680518" sldId="439"/>
        </pc:sldMkLst>
      </pc:sldChg>
      <pc:sldChg chg="add">
        <pc:chgData name="Bellings, Katelyn T" userId="S::kb52@live.missouristate.edu::d911ea8b-a0e1-414d-a763-df8c0957b49b" providerId="AD" clId="Web-{66D3DCCD-622E-9C33-E301-B87BCD512A71}" dt="2022-01-25T16:01:28.564" v="94"/>
        <pc:sldMkLst>
          <pc:docMk/>
          <pc:sldMk cId="1226835647" sldId="440"/>
        </pc:sldMkLst>
      </pc:sldChg>
      <pc:sldChg chg="add">
        <pc:chgData name="Bellings, Katelyn T" userId="S::kb52@live.missouristate.edu::d911ea8b-a0e1-414d-a763-df8c0957b49b" providerId="AD" clId="Web-{66D3DCCD-622E-9C33-E301-B87BCD512A71}" dt="2022-01-25T16:01:28.798" v="95"/>
        <pc:sldMkLst>
          <pc:docMk/>
          <pc:sldMk cId="3572885337" sldId="441"/>
        </pc:sldMkLst>
      </pc:sldChg>
      <pc:sldChg chg="add">
        <pc:chgData name="Bellings, Katelyn T" userId="S::kb52@live.missouristate.edu::d911ea8b-a0e1-414d-a763-df8c0957b49b" providerId="AD" clId="Web-{66D3DCCD-622E-9C33-E301-B87BCD512A71}" dt="2022-01-25T16:01:28.985" v="96"/>
        <pc:sldMkLst>
          <pc:docMk/>
          <pc:sldMk cId="1868647599" sldId="442"/>
        </pc:sldMkLst>
      </pc:sldChg>
      <pc:sldChg chg="add">
        <pc:chgData name="Bellings, Katelyn T" userId="S::kb52@live.missouristate.edu::d911ea8b-a0e1-414d-a763-df8c0957b49b" providerId="AD" clId="Web-{66D3DCCD-622E-9C33-E301-B87BCD512A71}" dt="2022-01-25T16:01:29.189" v="97"/>
        <pc:sldMkLst>
          <pc:docMk/>
          <pc:sldMk cId="1809911124" sldId="443"/>
        </pc:sldMkLst>
      </pc:sldChg>
      <pc:sldChg chg="add">
        <pc:chgData name="Bellings, Katelyn T" userId="S::kb52@live.missouristate.edu::d911ea8b-a0e1-414d-a763-df8c0957b49b" providerId="AD" clId="Web-{66D3DCCD-622E-9C33-E301-B87BCD512A71}" dt="2022-01-25T16:01:29.376" v="98"/>
        <pc:sldMkLst>
          <pc:docMk/>
          <pc:sldMk cId="2214701657" sldId="444"/>
        </pc:sldMkLst>
      </pc:sldChg>
      <pc:sldChg chg="add">
        <pc:chgData name="Bellings, Katelyn T" userId="S::kb52@live.missouristate.edu::d911ea8b-a0e1-414d-a763-df8c0957b49b" providerId="AD" clId="Web-{66D3DCCD-622E-9C33-E301-B87BCD512A71}" dt="2022-01-25T16:01:29.564" v="99"/>
        <pc:sldMkLst>
          <pc:docMk/>
          <pc:sldMk cId="464341296" sldId="445"/>
        </pc:sldMkLst>
      </pc:sldChg>
      <pc:sldChg chg="add">
        <pc:chgData name="Bellings, Katelyn T" userId="S::kb52@live.missouristate.edu::d911ea8b-a0e1-414d-a763-df8c0957b49b" providerId="AD" clId="Web-{66D3DCCD-622E-9C33-E301-B87BCD512A71}" dt="2022-01-25T16:01:29.767" v="100"/>
        <pc:sldMkLst>
          <pc:docMk/>
          <pc:sldMk cId="1282233435" sldId="446"/>
        </pc:sldMkLst>
      </pc:sldChg>
      <pc:sldChg chg="add">
        <pc:chgData name="Bellings, Katelyn T" userId="S::kb52@live.missouristate.edu::d911ea8b-a0e1-414d-a763-df8c0957b49b" providerId="AD" clId="Web-{66D3DCCD-622E-9C33-E301-B87BCD512A71}" dt="2022-01-25T16:01:29.939" v="101"/>
        <pc:sldMkLst>
          <pc:docMk/>
          <pc:sldMk cId="69617433" sldId="447"/>
        </pc:sldMkLst>
      </pc:sldChg>
      <pc:sldChg chg="add">
        <pc:chgData name="Bellings, Katelyn T" userId="S::kb52@live.missouristate.edu::d911ea8b-a0e1-414d-a763-df8c0957b49b" providerId="AD" clId="Web-{66D3DCCD-622E-9C33-E301-B87BCD512A71}" dt="2022-01-25T16:01:30.157" v="102"/>
        <pc:sldMkLst>
          <pc:docMk/>
          <pc:sldMk cId="3210852563" sldId="448"/>
        </pc:sldMkLst>
      </pc:sldChg>
      <pc:sldChg chg="add">
        <pc:chgData name="Bellings, Katelyn T" userId="S::kb52@live.missouristate.edu::d911ea8b-a0e1-414d-a763-df8c0957b49b" providerId="AD" clId="Web-{66D3DCCD-622E-9C33-E301-B87BCD512A71}" dt="2022-01-25T16:01:30.392" v="103"/>
        <pc:sldMkLst>
          <pc:docMk/>
          <pc:sldMk cId="3230225607" sldId="449"/>
        </pc:sldMkLst>
      </pc:sldChg>
      <pc:sldChg chg="add">
        <pc:chgData name="Bellings, Katelyn T" userId="S::kb52@live.missouristate.edu::d911ea8b-a0e1-414d-a763-df8c0957b49b" providerId="AD" clId="Web-{66D3DCCD-622E-9C33-E301-B87BCD512A71}" dt="2022-01-25T16:01:30.579" v="104"/>
        <pc:sldMkLst>
          <pc:docMk/>
          <pc:sldMk cId="2036156409" sldId="450"/>
        </pc:sldMkLst>
      </pc:sldChg>
      <pc:sldChg chg="add">
        <pc:chgData name="Bellings, Katelyn T" userId="S::kb52@live.missouristate.edu::d911ea8b-a0e1-414d-a763-df8c0957b49b" providerId="AD" clId="Web-{66D3DCCD-622E-9C33-E301-B87BCD512A71}" dt="2022-01-25T16:01:30.767" v="105"/>
        <pc:sldMkLst>
          <pc:docMk/>
          <pc:sldMk cId="4243375059" sldId="451"/>
        </pc:sldMkLst>
      </pc:sldChg>
      <pc:sldChg chg="add">
        <pc:chgData name="Bellings, Katelyn T" userId="S::kb52@live.missouristate.edu::d911ea8b-a0e1-414d-a763-df8c0957b49b" providerId="AD" clId="Web-{66D3DCCD-622E-9C33-E301-B87BCD512A71}" dt="2022-01-25T16:01:30.970" v="106"/>
        <pc:sldMkLst>
          <pc:docMk/>
          <pc:sldMk cId="509798372" sldId="452"/>
        </pc:sldMkLst>
      </pc:sldChg>
      <pc:sldChg chg="add">
        <pc:chgData name="Bellings, Katelyn T" userId="S::kb52@live.missouristate.edu::d911ea8b-a0e1-414d-a763-df8c0957b49b" providerId="AD" clId="Web-{66D3DCCD-622E-9C33-E301-B87BCD512A71}" dt="2022-01-25T16:01:31.220" v="107"/>
        <pc:sldMkLst>
          <pc:docMk/>
          <pc:sldMk cId="2454290848" sldId="453"/>
        </pc:sldMkLst>
      </pc:sldChg>
      <pc:sldChg chg="add">
        <pc:chgData name="Bellings, Katelyn T" userId="S::kb52@live.missouristate.edu::d911ea8b-a0e1-414d-a763-df8c0957b49b" providerId="AD" clId="Web-{66D3DCCD-622E-9C33-E301-B87BCD512A71}" dt="2022-01-25T16:01:31.439" v="108"/>
        <pc:sldMkLst>
          <pc:docMk/>
          <pc:sldMk cId="2692335098" sldId="454"/>
        </pc:sldMkLst>
      </pc:sldChg>
      <pc:sldChg chg="add">
        <pc:chgData name="Bellings, Katelyn T" userId="S::kb52@live.missouristate.edu::d911ea8b-a0e1-414d-a763-df8c0957b49b" providerId="AD" clId="Web-{66D3DCCD-622E-9C33-E301-B87BCD512A71}" dt="2022-01-25T16:01:31.626" v="109"/>
        <pc:sldMkLst>
          <pc:docMk/>
          <pc:sldMk cId="3217332260" sldId="455"/>
        </pc:sldMkLst>
      </pc:sldChg>
      <pc:sldChg chg="add">
        <pc:chgData name="Bellings, Katelyn T" userId="S::kb52@live.missouristate.edu::d911ea8b-a0e1-414d-a763-df8c0957b49b" providerId="AD" clId="Web-{66D3DCCD-622E-9C33-E301-B87BCD512A71}" dt="2022-01-25T16:01:31.860" v="110"/>
        <pc:sldMkLst>
          <pc:docMk/>
          <pc:sldMk cId="3440981819" sldId="456"/>
        </pc:sldMkLst>
      </pc:sldChg>
      <pc:sldChg chg="add">
        <pc:chgData name="Bellings, Katelyn T" userId="S::kb52@live.missouristate.edu::d911ea8b-a0e1-414d-a763-df8c0957b49b" providerId="AD" clId="Web-{66D3DCCD-622E-9C33-E301-B87BCD512A71}" dt="2022-01-25T16:01:32.095" v="111"/>
        <pc:sldMkLst>
          <pc:docMk/>
          <pc:sldMk cId="3534417939" sldId="457"/>
        </pc:sldMkLst>
      </pc:sldChg>
      <pc:sldChg chg="add">
        <pc:chgData name="Bellings, Katelyn T" userId="S::kb52@live.missouristate.edu::d911ea8b-a0e1-414d-a763-df8c0957b49b" providerId="AD" clId="Web-{66D3DCCD-622E-9C33-E301-B87BCD512A71}" dt="2022-01-25T16:01:32.314" v="112"/>
        <pc:sldMkLst>
          <pc:docMk/>
          <pc:sldMk cId="1785549059" sldId="458"/>
        </pc:sldMkLst>
      </pc:sldChg>
      <pc:sldChg chg="add">
        <pc:chgData name="Bellings, Katelyn T" userId="S::kb52@live.missouristate.edu::d911ea8b-a0e1-414d-a763-df8c0957b49b" providerId="AD" clId="Web-{66D3DCCD-622E-9C33-E301-B87BCD512A71}" dt="2022-01-25T16:01:32.548" v="113"/>
        <pc:sldMkLst>
          <pc:docMk/>
          <pc:sldMk cId="1404087248" sldId="459"/>
        </pc:sldMkLst>
      </pc:sldChg>
      <pc:sldChg chg="add">
        <pc:chgData name="Bellings, Katelyn T" userId="S::kb52@live.missouristate.edu::d911ea8b-a0e1-414d-a763-df8c0957b49b" providerId="AD" clId="Web-{66D3DCCD-622E-9C33-E301-B87BCD512A71}" dt="2022-01-25T16:01:32.751" v="114"/>
        <pc:sldMkLst>
          <pc:docMk/>
          <pc:sldMk cId="824523725" sldId="460"/>
        </pc:sldMkLst>
      </pc:sldChg>
      <pc:sldChg chg="add">
        <pc:chgData name="Bellings, Katelyn T" userId="S::kb52@live.missouristate.edu::d911ea8b-a0e1-414d-a763-df8c0957b49b" providerId="AD" clId="Web-{66D3DCCD-622E-9C33-E301-B87BCD512A71}" dt="2022-01-25T16:01:32.939" v="115"/>
        <pc:sldMkLst>
          <pc:docMk/>
          <pc:sldMk cId="2043791308" sldId="461"/>
        </pc:sldMkLst>
      </pc:sldChg>
      <pc:sldChg chg="add">
        <pc:chgData name="Bellings, Katelyn T" userId="S::kb52@live.missouristate.edu::d911ea8b-a0e1-414d-a763-df8c0957b49b" providerId="AD" clId="Web-{66D3DCCD-622E-9C33-E301-B87BCD512A71}" dt="2022-01-25T16:01:33.095" v="116"/>
        <pc:sldMkLst>
          <pc:docMk/>
          <pc:sldMk cId="4286696244" sldId="462"/>
        </pc:sldMkLst>
      </pc:sldChg>
      <pc:sldChg chg="add">
        <pc:chgData name="Bellings, Katelyn T" userId="S::kb52@live.missouristate.edu::d911ea8b-a0e1-414d-a763-df8c0957b49b" providerId="AD" clId="Web-{66D3DCCD-622E-9C33-E301-B87BCD512A71}" dt="2022-01-25T16:01:33.298" v="117"/>
        <pc:sldMkLst>
          <pc:docMk/>
          <pc:sldMk cId="857262835" sldId="463"/>
        </pc:sldMkLst>
      </pc:sldChg>
      <pc:sldChg chg="add">
        <pc:chgData name="Bellings, Katelyn T" userId="S::kb52@live.missouristate.edu::d911ea8b-a0e1-414d-a763-df8c0957b49b" providerId="AD" clId="Web-{66D3DCCD-622E-9C33-E301-B87BCD512A71}" dt="2022-01-25T16:01:33.470" v="118"/>
        <pc:sldMkLst>
          <pc:docMk/>
          <pc:sldMk cId="1311876618" sldId="464"/>
        </pc:sldMkLst>
      </pc:sldChg>
      <pc:sldChg chg="add">
        <pc:chgData name="Bellings, Katelyn T" userId="S::kb52@live.missouristate.edu::d911ea8b-a0e1-414d-a763-df8c0957b49b" providerId="AD" clId="Web-{66D3DCCD-622E-9C33-E301-B87BCD512A71}" dt="2022-01-25T16:01:33.642" v="119"/>
        <pc:sldMkLst>
          <pc:docMk/>
          <pc:sldMk cId="1330541026" sldId="465"/>
        </pc:sldMkLst>
      </pc:sldChg>
      <pc:sldChg chg="add">
        <pc:chgData name="Bellings, Katelyn T" userId="S::kb52@live.missouristate.edu::d911ea8b-a0e1-414d-a763-df8c0957b49b" providerId="AD" clId="Web-{66D3DCCD-622E-9C33-E301-B87BCD512A71}" dt="2022-01-25T16:01:33.798" v="120"/>
        <pc:sldMkLst>
          <pc:docMk/>
          <pc:sldMk cId="941189186" sldId="466"/>
        </pc:sldMkLst>
      </pc:sldChg>
      <pc:sldChg chg="add">
        <pc:chgData name="Bellings, Katelyn T" userId="S::kb52@live.missouristate.edu::d911ea8b-a0e1-414d-a763-df8c0957b49b" providerId="AD" clId="Web-{66D3DCCD-622E-9C33-E301-B87BCD512A71}" dt="2022-01-25T16:01:34.017" v="121"/>
        <pc:sldMkLst>
          <pc:docMk/>
          <pc:sldMk cId="3161052117" sldId="467"/>
        </pc:sldMkLst>
      </pc:sldChg>
      <pc:sldChg chg="add">
        <pc:chgData name="Bellings, Katelyn T" userId="S::kb52@live.missouristate.edu::d911ea8b-a0e1-414d-a763-df8c0957b49b" providerId="AD" clId="Web-{66D3DCCD-622E-9C33-E301-B87BCD512A71}" dt="2022-01-25T16:01:34.220" v="122"/>
        <pc:sldMkLst>
          <pc:docMk/>
          <pc:sldMk cId="3873072716" sldId="468"/>
        </pc:sldMkLst>
      </pc:sldChg>
      <pc:sldChg chg="add">
        <pc:chgData name="Bellings, Katelyn T" userId="S::kb52@live.missouristate.edu::d911ea8b-a0e1-414d-a763-df8c0957b49b" providerId="AD" clId="Web-{66D3DCCD-622E-9C33-E301-B87BCD512A71}" dt="2022-01-25T16:01:34.392" v="123"/>
        <pc:sldMkLst>
          <pc:docMk/>
          <pc:sldMk cId="491420566" sldId="469"/>
        </pc:sldMkLst>
      </pc:sldChg>
      <pc:sldChg chg="add">
        <pc:chgData name="Bellings, Katelyn T" userId="S::kb52@live.missouristate.edu::d911ea8b-a0e1-414d-a763-df8c0957b49b" providerId="AD" clId="Web-{66D3DCCD-622E-9C33-E301-B87BCD512A71}" dt="2022-01-25T16:01:34.595" v="124"/>
        <pc:sldMkLst>
          <pc:docMk/>
          <pc:sldMk cId="760452603" sldId="470"/>
        </pc:sldMkLst>
      </pc:sldChg>
      <pc:sldMasterChg chg="modSldLayout">
        <pc:chgData name="Bellings, Katelyn T" userId="S::kb52@live.missouristate.edu::d911ea8b-a0e1-414d-a763-df8c0957b49b" providerId="AD" clId="Web-{66D3DCCD-622E-9C33-E301-B87BCD512A71}" dt="2022-01-25T16:01:27.626" v="89"/>
        <pc:sldMasterMkLst>
          <pc:docMk/>
          <pc:sldMasterMk cId="2039803628" sldId="2147483847"/>
        </pc:sldMasterMkLst>
        <pc:sldLayoutChg chg="replId">
          <pc:chgData name="Bellings, Katelyn T" userId="S::kb52@live.missouristate.edu::d911ea8b-a0e1-414d-a763-df8c0957b49b" providerId="AD" clId="Web-{66D3DCCD-622E-9C33-E301-B87BCD512A71}" dt="2022-01-25T16:01:27.626" v="89"/>
          <pc:sldLayoutMkLst>
            <pc:docMk/>
            <pc:sldMasterMk cId="2039803628" sldId="2147483847"/>
            <pc:sldLayoutMk cId="3529570448" sldId="2147484032"/>
          </pc:sldLayoutMkLst>
        </pc:sldLayoutChg>
        <pc:sldLayoutChg chg="replId">
          <pc:chgData name="Bellings, Katelyn T" userId="S::kb52@live.missouristate.edu::d911ea8b-a0e1-414d-a763-df8c0957b49b" providerId="AD" clId="Web-{66D3DCCD-622E-9C33-E301-B87BCD512A71}" dt="2022-01-25T16:01:27.626" v="89"/>
          <pc:sldLayoutMkLst>
            <pc:docMk/>
            <pc:sldMasterMk cId="2039803628" sldId="2147483847"/>
            <pc:sldLayoutMk cId="3943676448" sldId="2147484035"/>
          </pc:sldLayoutMkLst>
        </pc:sldLayoutChg>
      </pc:sldMasterChg>
      <pc:sldMasterChg chg="add addSldLayout">
        <pc:chgData name="Bellings, Katelyn T" userId="S::kb52@live.missouristate.edu::d911ea8b-a0e1-414d-a763-df8c0957b49b" providerId="AD" clId="Web-{66D3DCCD-622E-9C33-E301-B87BCD512A71}" dt="2022-01-25T16:01:27.626" v="89"/>
        <pc:sldMasterMkLst>
          <pc:docMk/>
          <pc:sldMasterMk cId="487438606" sldId="2147484028"/>
        </pc:sldMasterMkLst>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729335455" sldId="2147483662"/>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83192295" sldId="2147483670"/>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2147170688" sldId="2147483674"/>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679817439" sldId="2147483686"/>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457847211" sldId="2147483693"/>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396789333" sldId="2147483706"/>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779310327" sldId="2147483707"/>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162220231" sldId="2147483708"/>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588905738" sldId="2147483709"/>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78532995" sldId="2147483710"/>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481017328" sldId="2147483711"/>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359266344" sldId="2147483712"/>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272246922" sldId="2147483713"/>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058516284" sldId="2147483714"/>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21597592" sldId="2147483715"/>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633969742" sldId="2147483716"/>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315062639" sldId="2147483717"/>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857464618" sldId="2147483719"/>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871687693" sldId="2147483720"/>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403389393" sldId="2147483721"/>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107316501" sldId="2147483722"/>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990964646" sldId="2147483725"/>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423600695" sldId="2147483726"/>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519522864" sldId="2147483727"/>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86772145" sldId="2147483728"/>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813871078" sldId="2147483729"/>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743287607" sldId="2147483730"/>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955941871" sldId="2147483731"/>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062255169" sldId="2147483732"/>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532041759" sldId="2147483733"/>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756820220" sldId="2147483734"/>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0" sldId="2147483735"/>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0" sldId="2147483736"/>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0" sldId="2147483737"/>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0" sldId="2147483738"/>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0" sldId="2147483739"/>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076401527" sldId="2147484029"/>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2032555088" sldId="2147484030"/>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130991187" sldId="2147484031"/>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191120312" sldId="2147484033"/>
          </pc:sldLayoutMkLst>
        </pc:sldLayoutChg>
        <pc:sldLayoutChg chg="add">
          <pc:chgData name="Bellings, Katelyn T" userId="S::kb52@live.missouristate.edu::d911ea8b-a0e1-414d-a763-df8c0957b49b" providerId="AD" clId="Web-{66D3DCCD-622E-9C33-E301-B87BCD512A71}" dt="2022-01-25T16:01:27.626" v="89"/>
          <pc:sldLayoutMkLst>
            <pc:docMk/>
            <pc:sldMasterMk cId="487438606" sldId="2147484028"/>
            <pc:sldLayoutMk cId="1477400258" sldId="2147484034"/>
          </pc:sldLayoutMkLst>
        </pc:sldLayoutChg>
      </pc:sldMasterChg>
    </pc:docChg>
  </pc:docChgLst>
  <pc:docChgLst>
    <pc:chgData name="Bellings, Katelyn T" userId="S::kb52@live.missouristate.edu::d911ea8b-a0e1-414d-a763-df8c0957b49b" providerId="AD" clId="Web-{D2DD64E9-B013-14EE-A45E-1FC9BC5DF4E6}"/>
    <pc:docChg chg="addSld delSld modSld modMainMaster">
      <pc:chgData name="Bellings, Katelyn T" userId="S::kb52@live.missouristate.edu::d911ea8b-a0e1-414d-a763-df8c0957b49b" providerId="AD" clId="Web-{D2DD64E9-B013-14EE-A45E-1FC9BC5DF4E6}" dt="2022-01-13T14:17:30.374" v="73"/>
      <pc:docMkLst>
        <pc:docMk/>
      </pc:docMkLst>
      <pc:sldChg chg="addSp delSp modSp">
        <pc:chgData name="Bellings, Katelyn T" userId="S::kb52@live.missouristate.edu::d911ea8b-a0e1-414d-a763-df8c0957b49b" providerId="AD" clId="Web-{D2DD64E9-B013-14EE-A45E-1FC9BC5DF4E6}" dt="2022-01-13T14:16:36.545" v="56"/>
        <pc:sldMkLst>
          <pc:docMk/>
          <pc:sldMk cId="2594688177" sldId="338"/>
        </pc:sldMkLst>
        <pc:picChg chg="add del mod">
          <ac:chgData name="Bellings, Katelyn T" userId="S::kb52@live.missouristate.edu::d911ea8b-a0e1-414d-a763-df8c0957b49b" providerId="AD" clId="Web-{D2DD64E9-B013-14EE-A45E-1FC9BC5DF4E6}" dt="2022-01-13T14:16:09.873" v="52"/>
          <ac:picMkLst>
            <pc:docMk/>
            <pc:sldMk cId="2594688177" sldId="338"/>
            <ac:picMk id="2" creationId="{C6B7F303-7308-4BC1-86CA-16F69106607E}"/>
          </ac:picMkLst>
        </pc:picChg>
        <pc:picChg chg="add del mod">
          <ac:chgData name="Bellings, Katelyn T" userId="S::kb52@live.missouristate.edu::d911ea8b-a0e1-414d-a763-df8c0957b49b" providerId="AD" clId="Web-{D2DD64E9-B013-14EE-A45E-1FC9BC5DF4E6}" dt="2022-01-13T14:16:36.545" v="56"/>
          <ac:picMkLst>
            <pc:docMk/>
            <pc:sldMk cId="2594688177" sldId="338"/>
            <ac:picMk id="3" creationId="{4A3C5C6E-CA52-4399-AB5A-1A548DE770FD}"/>
          </ac:picMkLst>
        </pc:picChg>
      </pc:sldChg>
      <pc:sldChg chg="del">
        <pc:chgData name="Bellings, Katelyn T" userId="S::kb52@live.missouristate.edu::d911ea8b-a0e1-414d-a763-df8c0957b49b" providerId="AD" clId="Web-{D2DD64E9-B013-14EE-A45E-1FC9BC5DF4E6}" dt="2022-01-13T14:15:42.638" v="34"/>
        <pc:sldMkLst>
          <pc:docMk/>
          <pc:sldMk cId="1237465154" sldId="355"/>
        </pc:sldMkLst>
      </pc:sldChg>
      <pc:sldChg chg="del">
        <pc:chgData name="Bellings, Katelyn T" userId="S::kb52@live.missouristate.edu::d911ea8b-a0e1-414d-a763-df8c0957b49b" providerId="AD" clId="Web-{D2DD64E9-B013-14EE-A45E-1FC9BC5DF4E6}" dt="2022-01-13T14:15:42.638" v="35"/>
        <pc:sldMkLst>
          <pc:docMk/>
          <pc:sldMk cId="379759255" sldId="356"/>
        </pc:sldMkLst>
      </pc:sldChg>
      <pc:sldChg chg="del">
        <pc:chgData name="Bellings, Katelyn T" userId="S::kb52@live.missouristate.edu::d911ea8b-a0e1-414d-a763-df8c0957b49b" providerId="AD" clId="Web-{D2DD64E9-B013-14EE-A45E-1FC9BC5DF4E6}" dt="2022-01-13T14:15:42.654" v="36"/>
        <pc:sldMkLst>
          <pc:docMk/>
          <pc:sldMk cId="3534401546" sldId="357"/>
        </pc:sldMkLst>
      </pc:sldChg>
      <pc:sldChg chg="del">
        <pc:chgData name="Bellings, Katelyn T" userId="S::kb52@live.missouristate.edu::d911ea8b-a0e1-414d-a763-df8c0957b49b" providerId="AD" clId="Web-{D2DD64E9-B013-14EE-A45E-1FC9BC5DF4E6}" dt="2022-01-13T14:15:42.654" v="37"/>
        <pc:sldMkLst>
          <pc:docMk/>
          <pc:sldMk cId="1678099310" sldId="358"/>
        </pc:sldMkLst>
      </pc:sldChg>
      <pc:sldChg chg="del">
        <pc:chgData name="Bellings, Katelyn T" userId="S::kb52@live.missouristate.edu::d911ea8b-a0e1-414d-a763-df8c0957b49b" providerId="AD" clId="Web-{D2DD64E9-B013-14EE-A45E-1FC9BC5DF4E6}" dt="2022-01-13T14:15:42.654" v="38"/>
        <pc:sldMkLst>
          <pc:docMk/>
          <pc:sldMk cId="1098235701" sldId="359"/>
        </pc:sldMkLst>
      </pc:sldChg>
      <pc:sldChg chg="del">
        <pc:chgData name="Bellings, Katelyn T" userId="S::kb52@live.missouristate.edu::d911ea8b-a0e1-414d-a763-df8c0957b49b" providerId="AD" clId="Web-{D2DD64E9-B013-14EE-A45E-1FC9BC5DF4E6}" dt="2022-01-13T14:15:42.654" v="39"/>
        <pc:sldMkLst>
          <pc:docMk/>
          <pc:sldMk cId="604644055" sldId="360"/>
        </pc:sldMkLst>
      </pc:sldChg>
      <pc:sldChg chg="del">
        <pc:chgData name="Bellings, Katelyn T" userId="S::kb52@live.missouristate.edu::d911ea8b-a0e1-414d-a763-df8c0957b49b" providerId="AD" clId="Web-{D2DD64E9-B013-14EE-A45E-1FC9BC5DF4E6}" dt="2022-01-13T14:15:42.654" v="40"/>
        <pc:sldMkLst>
          <pc:docMk/>
          <pc:sldMk cId="2838239133" sldId="361"/>
        </pc:sldMkLst>
      </pc:sldChg>
      <pc:sldChg chg="del">
        <pc:chgData name="Bellings, Katelyn T" userId="S::kb52@live.missouristate.edu::d911ea8b-a0e1-414d-a763-df8c0957b49b" providerId="AD" clId="Web-{D2DD64E9-B013-14EE-A45E-1FC9BC5DF4E6}" dt="2022-01-13T14:15:42.654" v="41"/>
        <pc:sldMkLst>
          <pc:docMk/>
          <pc:sldMk cId="1867512076" sldId="362"/>
        </pc:sldMkLst>
      </pc:sldChg>
      <pc:sldChg chg="del">
        <pc:chgData name="Bellings, Katelyn T" userId="S::kb52@live.missouristate.edu::d911ea8b-a0e1-414d-a763-df8c0957b49b" providerId="AD" clId="Web-{D2DD64E9-B013-14EE-A45E-1FC9BC5DF4E6}" dt="2022-01-13T14:15:42.654" v="42"/>
        <pc:sldMkLst>
          <pc:docMk/>
          <pc:sldMk cId="311559671" sldId="363"/>
        </pc:sldMkLst>
      </pc:sldChg>
      <pc:sldChg chg="del">
        <pc:chgData name="Bellings, Katelyn T" userId="S::kb52@live.missouristate.edu::d911ea8b-a0e1-414d-a763-df8c0957b49b" providerId="AD" clId="Web-{D2DD64E9-B013-14EE-A45E-1FC9BC5DF4E6}" dt="2022-01-13T14:15:42.654" v="43"/>
        <pc:sldMkLst>
          <pc:docMk/>
          <pc:sldMk cId="1119930444" sldId="364"/>
        </pc:sldMkLst>
      </pc:sldChg>
      <pc:sldChg chg="del">
        <pc:chgData name="Bellings, Katelyn T" userId="S::kb52@live.missouristate.edu::d911ea8b-a0e1-414d-a763-df8c0957b49b" providerId="AD" clId="Web-{D2DD64E9-B013-14EE-A45E-1FC9BC5DF4E6}" dt="2022-01-13T14:15:42.654" v="44"/>
        <pc:sldMkLst>
          <pc:docMk/>
          <pc:sldMk cId="1995780449" sldId="365"/>
        </pc:sldMkLst>
      </pc:sldChg>
      <pc:sldChg chg="del">
        <pc:chgData name="Bellings, Katelyn T" userId="S::kb52@live.missouristate.edu::d911ea8b-a0e1-414d-a763-df8c0957b49b" providerId="AD" clId="Web-{D2DD64E9-B013-14EE-A45E-1FC9BC5DF4E6}" dt="2022-01-13T14:15:42.654" v="45"/>
        <pc:sldMkLst>
          <pc:docMk/>
          <pc:sldMk cId="3060017319" sldId="366"/>
        </pc:sldMkLst>
      </pc:sldChg>
      <pc:sldChg chg="del">
        <pc:chgData name="Bellings, Katelyn T" userId="S::kb52@live.missouristate.edu::d911ea8b-a0e1-414d-a763-df8c0957b49b" providerId="AD" clId="Web-{D2DD64E9-B013-14EE-A45E-1FC9BC5DF4E6}" dt="2022-01-13T14:15:42.654" v="46"/>
        <pc:sldMkLst>
          <pc:docMk/>
          <pc:sldMk cId="2049378198" sldId="367"/>
        </pc:sldMkLst>
      </pc:sldChg>
      <pc:sldChg chg="del">
        <pc:chgData name="Bellings, Katelyn T" userId="S::kb52@live.missouristate.edu::d911ea8b-a0e1-414d-a763-df8c0957b49b" providerId="AD" clId="Web-{D2DD64E9-B013-14EE-A45E-1FC9BC5DF4E6}" dt="2022-01-13T14:15:42.654" v="47"/>
        <pc:sldMkLst>
          <pc:docMk/>
          <pc:sldMk cId="4182498277" sldId="368"/>
        </pc:sldMkLst>
      </pc:sldChg>
      <pc:sldChg chg="del">
        <pc:chgData name="Bellings, Katelyn T" userId="S::kb52@live.missouristate.edu::d911ea8b-a0e1-414d-a763-df8c0957b49b" providerId="AD" clId="Web-{D2DD64E9-B013-14EE-A45E-1FC9BC5DF4E6}" dt="2022-01-13T14:15:42.670" v="48"/>
        <pc:sldMkLst>
          <pc:docMk/>
          <pc:sldMk cId="4196729909" sldId="369"/>
        </pc:sldMkLst>
      </pc:sldChg>
      <pc:sldChg chg="del">
        <pc:chgData name="Bellings, Katelyn T" userId="S::kb52@live.missouristate.edu::d911ea8b-a0e1-414d-a763-df8c0957b49b" providerId="AD" clId="Web-{D2DD64E9-B013-14EE-A45E-1FC9BC5DF4E6}" dt="2022-01-13T14:15:42.670" v="49"/>
        <pc:sldMkLst>
          <pc:docMk/>
          <pc:sldMk cId="683235138" sldId="370"/>
        </pc:sldMkLst>
      </pc:sldChg>
      <pc:sldChg chg="del">
        <pc:chgData name="Bellings, Katelyn T" userId="S::kb52@live.missouristate.edu::d911ea8b-a0e1-414d-a763-df8c0957b49b" providerId="AD" clId="Web-{D2DD64E9-B013-14EE-A45E-1FC9BC5DF4E6}" dt="2022-01-13T14:15:42.670" v="50"/>
        <pc:sldMkLst>
          <pc:docMk/>
          <pc:sldMk cId="1903192168" sldId="371"/>
        </pc:sldMkLst>
      </pc:sldChg>
      <pc:sldChg chg="new del">
        <pc:chgData name="Bellings, Katelyn T" userId="S::kb52@live.missouristate.edu::d911ea8b-a0e1-414d-a763-df8c0957b49b" providerId="AD" clId="Web-{D2DD64E9-B013-14EE-A45E-1FC9BC5DF4E6}" dt="2022-01-13T14:16:28.842" v="54"/>
        <pc:sldMkLst>
          <pc:docMk/>
          <pc:sldMk cId="600865" sldId="392"/>
        </pc:sldMkLst>
      </pc:sldChg>
      <pc:sldChg chg="add del">
        <pc:chgData name="Bellings, Katelyn T" userId="S::kb52@live.missouristate.edu::d911ea8b-a0e1-414d-a763-df8c0957b49b" providerId="AD" clId="Web-{D2DD64E9-B013-14EE-A45E-1FC9BC5DF4E6}" dt="2022-01-13T14:12:32.246" v="17"/>
        <pc:sldMkLst>
          <pc:docMk/>
          <pc:sldMk cId="3128111671" sldId="392"/>
        </pc:sldMkLst>
      </pc:sldChg>
      <pc:sldChg chg="add">
        <pc:chgData name="Bellings, Katelyn T" userId="S::kb52@live.missouristate.edu::d911ea8b-a0e1-414d-a763-df8c0957b49b" providerId="AD" clId="Web-{D2DD64E9-B013-14EE-A45E-1FC9BC5DF4E6}" dt="2022-01-13T14:16:58.639" v="57"/>
        <pc:sldMkLst>
          <pc:docMk/>
          <pc:sldMk cId="3140811932" sldId="392"/>
        </pc:sldMkLst>
      </pc:sldChg>
      <pc:sldChg chg="add del">
        <pc:chgData name="Bellings, Katelyn T" userId="S::kb52@live.missouristate.edu::d911ea8b-a0e1-414d-a763-df8c0957b49b" providerId="AD" clId="Web-{D2DD64E9-B013-14EE-A45E-1FC9BC5DF4E6}" dt="2022-01-13T14:12:32.262" v="18"/>
        <pc:sldMkLst>
          <pc:docMk/>
          <pc:sldMk cId="223357956" sldId="393"/>
        </pc:sldMkLst>
      </pc:sldChg>
      <pc:sldChg chg="add">
        <pc:chgData name="Bellings, Katelyn T" userId="S::kb52@live.missouristate.edu::d911ea8b-a0e1-414d-a763-df8c0957b49b" providerId="AD" clId="Web-{D2DD64E9-B013-14EE-A45E-1FC9BC5DF4E6}" dt="2022-01-13T14:16:58.733" v="58"/>
        <pc:sldMkLst>
          <pc:docMk/>
          <pc:sldMk cId="2833576253" sldId="393"/>
        </pc:sldMkLst>
      </pc:sldChg>
      <pc:sldChg chg="add del">
        <pc:chgData name="Bellings, Katelyn T" userId="S::kb52@live.missouristate.edu::d911ea8b-a0e1-414d-a763-df8c0957b49b" providerId="AD" clId="Web-{D2DD64E9-B013-14EE-A45E-1FC9BC5DF4E6}" dt="2022-01-13T14:12:32.262" v="19"/>
        <pc:sldMkLst>
          <pc:docMk/>
          <pc:sldMk cId="2063921316" sldId="394"/>
        </pc:sldMkLst>
      </pc:sldChg>
      <pc:sldChg chg="add">
        <pc:chgData name="Bellings, Katelyn T" userId="S::kb52@live.missouristate.edu::d911ea8b-a0e1-414d-a763-df8c0957b49b" providerId="AD" clId="Web-{D2DD64E9-B013-14EE-A45E-1FC9BC5DF4E6}" dt="2022-01-13T14:16:58.827" v="59"/>
        <pc:sldMkLst>
          <pc:docMk/>
          <pc:sldMk cId="4278883009" sldId="394"/>
        </pc:sldMkLst>
      </pc:sldChg>
      <pc:sldChg chg="add del">
        <pc:chgData name="Bellings, Katelyn T" userId="S::kb52@live.missouristate.edu::d911ea8b-a0e1-414d-a763-df8c0957b49b" providerId="AD" clId="Web-{D2DD64E9-B013-14EE-A45E-1FC9BC5DF4E6}" dt="2022-01-13T14:12:32.262" v="20"/>
        <pc:sldMkLst>
          <pc:docMk/>
          <pc:sldMk cId="1600741408" sldId="395"/>
        </pc:sldMkLst>
      </pc:sldChg>
      <pc:sldChg chg="add">
        <pc:chgData name="Bellings, Katelyn T" userId="S::kb52@live.missouristate.edu::d911ea8b-a0e1-414d-a763-df8c0957b49b" providerId="AD" clId="Web-{D2DD64E9-B013-14EE-A45E-1FC9BC5DF4E6}" dt="2022-01-13T14:16:58.905" v="60"/>
        <pc:sldMkLst>
          <pc:docMk/>
          <pc:sldMk cId="3217728244" sldId="395"/>
        </pc:sldMkLst>
      </pc:sldChg>
      <pc:sldChg chg="add">
        <pc:chgData name="Bellings, Katelyn T" userId="S::kb52@live.missouristate.edu::d911ea8b-a0e1-414d-a763-df8c0957b49b" providerId="AD" clId="Web-{D2DD64E9-B013-14EE-A45E-1FC9BC5DF4E6}" dt="2022-01-13T14:16:59.202" v="61"/>
        <pc:sldMkLst>
          <pc:docMk/>
          <pc:sldMk cId="896568985" sldId="396"/>
        </pc:sldMkLst>
      </pc:sldChg>
      <pc:sldChg chg="add del">
        <pc:chgData name="Bellings, Katelyn T" userId="S::kb52@live.missouristate.edu::d911ea8b-a0e1-414d-a763-df8c0957b49b" providerId="AD" clId="Web-{D2DD64E9-B013-14EE-A45E-1FC9BC5DF4E6}" dt="2022-01-13T14:12:32.262" v="21"/>
        <pc:sldMkLst>
          <pc:docMk/>
          <pc:sldMk cId="1613348249" sldId="396"/>
        </pc:sldMkLst>
      </pc:sldChg>
      <pc:sldChg chg="add">
        <pc:chgData name="Bellings, Katelyn T" userId="S::kb52@live.missouristate.edu::d911ea8b-a0e1-414d-a763-df8c0957b49b" providerId="AD" clId="Web-{D2DD64E9-B013-14EE-A45E-1FC9BC5DF4E6}" dt="2022-01-13T14:17:13.639" v="62"/>
        <pc:sldMkLst>
          <pc:docMk/>
          <pc:sldMk cId="1658270474" sldId="397"/>
        </pc:sldMkLst>
      </pc:sldChg>
      <pc:sldChg chg="add del">
        <pc:chgData name="Bellings, Katelyn T" userId="S::kb52@live.missouristate.edu::d911ea8b-a0e1-414d-a763-df8c0957b49b" providerId="AD" clId="Web-{D2DD64E9-B013-14EE-A45E-1FC9BC5DF4E6}" dt="2022-01-13T14:12:32.262" v="22"/>
        <pc:sldMkLst>
          <pc:docMk/>
          <pc:sldMk cId="3103704664" sldId="397"/>
        </pc:sldMkLst>
      </pc:sldChg>
      <pc:sldChg chg="add del">
        <pc:chgData name="Bellings, Katelyn T" userId="S::kb52@live.missouristate.edu::d911ea8b-a0e1-414d-a763-df8c0957b49b" providerId="AD" clId="Web-{D2DD64E9-B013-14EE-A45E-1FC9BC5DF4E6}" dt="2022-01-13T14:12:32.262" v="23"/>
        <pc:sldMkLst>
          <pc:docMk/>
          <pc:sldMk cId="4012867309" sldId="398"/>
        </pc:sldMkLst>
      </pc:sldChg>
      <pc:sldChg chg="add">
        <pc:chgData name="Bellings, Katelyn T" userId="S::kb52@live.missouristate.edu::d911ea8b-a0e1-414d-a763-df8c0957b49b" providerId="AD" clId="Web-{D2DD64E9-B013-14EE-A45E-1FC9BC5DF4E6}" dt="2022-01-13T14:17:13.749" v="63"/>
        <pc:sldMkLst>
          <pc:docMk/>
          <pc:sldMk cId="4036284111" sldId="398"/>
        </pc:sldMkLst>
      </pc:sldChg>
      <pc:sldChg chg="add del">
        <pc:chgData name="Bellings, Katelyn T" userId="S::kb52@live.missouristate.edu::d911ea8b-a0e1-414d-a763-df8c0957b49b" providerId="AD" clId="Web-{D2DD64E9-B013-14EE-A45E-1FC9BC5DF4E6}" dt="2022-01-13T14:12:32.277" v="24"/>
        <pc:sldMkLst>
          <pc:docMk/>
          <pc:sldMk cId="2173981429" sldId="399"/>
        </pc:sldMkLst>
      </pc:sldChg>
      <pc:sldChg chg="add">
        <pc:chgData name="Bellings, Katelyn T" userId="S::kb52@live.missouristate.edu::d911ea8b-a0e1-414d-a763-df8c0957b49b" providerId="AD" clId="Web-{D2DD64E9-B013-14EE-A45E-1FC9BC5DF4E6}" dt="2022-01-13T14:17:13.874" v="64"/>
        <pc:sldMkLst>
          <pc:docMk/>
          <pc:sldMk cId="2348288829" sldId="399"/>
        </pc:sldMkLst>
      </pc:sldChg>
      <pc:sldChg chg="add">
        <pc:chgData name="Bellings, Katelyn T" userId="S::kb52@live.missouristate.edu::d911ea8b-a0e1-414d-a763-df8c0957b49b" providerId="AD" clId="Web-{D2DD64E9-B013-14EE-A45E-1FC9BC5DF4E6}" dt="2022-01-13T14:17:13.967" v="65"/>
        <pc:sldMkLst>
          <pc:docMk/>
          <pc:sldMk cId="11289342" sldId="400"/>
        </pc:sldMkLst>
      </pc:sldChg>
      <pc:sldChg chg="add del">
        <pc:chgData name="Bellings, Katelyn T" userId="S::kb52@live.missouristate.edu::d911ea8b-a0e1-414d-a763-df8c0957b49b" providerId="AD" clId="Web-{D2DD64E9-B013-14EE-A45E-1FC9BC5DF4E6}" dt="2022-01-13T14:12:32.277" v="25"/>
        <pc:sldMkLst>
          <pc:docMk/>
          <pc:sldMk cId="3333558688" sldId="400"/>
        </pc:sldMkLst>
      </pc:sldChg>
      <pc:sldChg chg="add del">
        <pc:chgData name="Bellings, Katelyn T" userId="S::kb52@live.missouristate.edu::d911ea8b-a0e1-414d-a763-df8c0957b49b" providerId="AD" clId="Web-{D2DD64E9-B013-14EE-A45E-1FC9BC5DF4E6}" dt="2022-01-13T14:12:32.277" v="26"/>
        <pc:sldMkLst>
          <pc:docMk/>
          <pc:sldMk cId="1933385202" sldId="401"/>
        </pc:sldMkLst>
      </pc:sldChg>
      <pc:sldChg chg="add">
        <pc:chgData name="Bellings, Katelyn T" userId="S::kb52@live.missouristate.edu::d911ea8b-a0e1-414d-a763-df8c0957b49b" providerId="AD" clId="Web-{D2DD64E9-B013-14EE-A45E-1FC9BC5DF4E6}" dt="2022-01-13T14:17:14.061" v="66"/>
        <pc:sldMkLst>
          <pc:docMk/>
          <pc:sldMk cId="3536543498" sldId="401"/>
        </pc:sldMkLst>
      </pc:sldChg>
      <pc:sldChg chg="add">
        <pc:chgData name="Bellings, Katelyn T" userId="S::kb52@live.missouristate.edu::d911ea8b-a0e1-414d-a763-df8c0957b49b" providerId="AD" clId="Web-{D2DD64E9-B013-14EE-A45E-1FC9BC5DF4E6}" dt="2022-01-13T14:17:29.811" v="67"/>
        <pc:sldMkLst>
          <pc:docMk/>
          <pc:sldMk cId="2515434810" sldId="402"/>
        </pc:sldMkLst>
      </pc:sldChg>
      <pc:sldChg chg="add del">
        <pc:chgData name="Bellings, Katelyn T" userId="S::kb52@live.missouristate.edu::d911ea8b-a0e1-414d-a763-df8c0957b49b" providerId="AD" clId="Web-{D2DD64E9-B013-14EE-A45E-1FC9BC5DF4E6}" dt="2022-01-13T14:12:32.277" v="27"/>
        <pc:sldMkLst>
          <pc:docMk/>
          <pc:sldMk cId="3541841675" sldId="402"/>
        </pc:sldMkLst>
      </pc:sldChg>
      <pc:sldChg chg="add del">
        <pc:chgData name="Bellings, Katelyn T" userId="S::kb52@live.missouristate.edu::d911ea8b-a0e1-414d-a763-df8c0957b49b" providerId="AD" clId="Web-{D2DD64E9-B013-14EE-A45E-1FC9BC5DF4E6}" dt="2022-01-13T14:12:32.277" v="28"/>
        <pc:sldMkLst>
          <pc:docMk/>
          <pc:sldMk cId="1164367918" sldId="403"/>
        </pc:sldMkLst>
      </pc:sldChg>
      <pc:sldChg chg="add">
        <pc:chgData name="Bellings, Katelyn T" userId="S::kb52@live.missouristate.edu::d911ea8b-a0e1-414d-a763-df8c0957b49b" providerId="AD" clId="Web-{D2DD64E9-B013-14EE-A45E-1FC9BC5DF4E6}" dt="2022-01-13T14:17:29.936" v="68"/>
        <pc:sldMkLst>
          <pc:docMk/>
          <pc:sldMk cId="1813504568" sldId="403"/>
        </pc:sldMkLst>
      </pc:sldChg>
      <pc:sldChg chg="add">
        <pc:chgData name="Bellings, Katelyn T" userId="S::kb52@live.missouristate.edu::d911ea8b-a0e1-414d-a763-df8c0957b49b" providerId="AD" clId="Web-{D2DD64E9-B013-14EE-A45E-1FC9BC5DF4E6}" dt="2022-01-13T14:17:30.046" v="69"/>
        <pc:sldMkLst>
          <pc:docMk/>
          <pc:sldMk cId="1805139297" sldId="404"/>
        </pc:sldMkLst>
      </pc:sldChg>
      <pc:sldChg chg="add del">
        <pc:chgData name="Bellings, Katelyn T" userId="S::kb52@live.missouristate.edu::d911ea8b-a0e1-414d-a763-df8c0957b49b" providerId="AD" clId="Web-{D2DD64E9-B013-14EE-A45E-1FC9BC5DF4E6}" dt="2022-01-13T14:12:32.277" v="29"/>
        <pc:sldMkLst>
          <pc:docMk/>
          <pc:sldMk cId="4139733678" sldId="404"/>
        </pc:sldMkLst>
      </pc:sldChg>
      <pc:sldChg chg="add">
        <pc:chgData name="Bellings, Katelyn T" userId="S::kb52@live.missouristate.edu::d911ea8b-a0e1-414d-a763-df8c0957b49b" providerId="AD" clId="Web-{D2DD64E9-B013-14EE-A45E-1FC9BC5DF4E6}" dt="2022-01-13T14:17:30.124" v="70"/>
        <pc:sldMkLst>
          <pc:docMk/>
          <pc:sldMk cId="1258038217" sldId="405"/>
        </pc:sldMkLst>
      </pc:sldChg>
      <pc:sldChg chg="add del">
        <pc:chgData name="Bellings, Katelyn T" userId="S::kb52@live.missouristate.edu::d911ea8b-a0e1-414d-a763-df8c0957b49b" providerId="AD" clId="Web-{D2DD64E9-B013-14EE-A45E-1FC9BC5DF4E6}" dt="2022-01-13T14:12:32.277" v="30"/>
        <pc:sldMkLst>
          <pc:docMk/>
          <pc:sldMk cId="2051113781" sldId="405"/>
        </pc:sldMkLst>
      </pc:sldChg>
      <pc:sldChg chg="add">
        <pc:chgData name="Bellings, Katelyn T" userId="S::kb52@live.missouristate.edu::d911ea8b-a0e1-414d-a763-df8c0957b49b" providerId="AD" clId="Web-{D2DD64E9-B013-14EE-A45E-1FC9BC5DF4E6}" dt="2022-01-13T14:17:30.202" v="71"/>
        <pc:sldMkLst>
          <pc:docMk/>
          <pc:sldMk cId="2246035789" sldId="406"/>
        </pc:sldMkLst>
      </pc:sldChg>
      <pc:sldChg chg="add del">
        <pc:chgData name="Bellings, Katelyn T" userId="S::kb52@live.missouristate.edu::d911ea8b-a0e1-414d-a763-df8c0957b49b" providerId="AD" clId="Web-{D2DD64E9-B013-14EE-A45E-1FC9BC5DF4E6}" dt="2022-01-13T14:12:32.277" v="31"/>
        <pc:sldMkLst>
          <pc:docMk/>
          <pc:sldMk cId="2886353425" sldId="406"/>
        </pc:sldMkLst>
      </pc:sldChg>
      <pc:sldChg chg="add del">
        <pc:chgData name="Bellings, Katelyn T" userId="S::kb52@live.missouristate.edu::d911ea8b-a0e1-414d-a763-df8c0957b49b" providerId="AD" clId="Web-{D2DD64E9-B013-14EE-A45E-1FC9BC5DF4E6}" dt="2022-01-13T14:12:32.293" v="32"/>
        <pc:sldMkLst>
          <pc:docMk/>
          <pc:sldMk cId="466549942" sldId="407"/>
        </pc:sldMkLst>
      </pc:sldChg>
      <pc:sldChg chg="add">
        <pc:chgData name="Bellings, Katelyn T" userId="S::kb52@live.missouristate.edu::d911ea8b-a0e1-414d-a763-df8c0957b49b" providerId="AD" clId="Web-{D2DD64E9-B013-14EE-A45E-1FC9BC5DF4E6}" dt="2022-01-13T14:17:30.280" v="72"/>
        <pc:sldMkLst>
          <pc:docMk/>
          <pc:sldMk cId="2825614128" sldId="407"/>
        </pc:sldMkLst>
      </pc:sldChg>
      <pc:sldChg chg="add">
        <pc:chgData name="Bellings, Katelyn T" userId="S::kb52@live.missouristate.edu::d911ea8b-a0e1-414d-a763-df8c0957b49b" providerId="AD" clId="Web-{D2DD64E9-B013-14EE-A45E-1FC9BC5DF4E6}" dt="2022-01-13T14:17:30.374" v="73"/>
        <pc:sldMkLst>
          <pc:docMk/>
          <pc:sldMk cId="829919442" sldId="408"/>
        </pc:sldMkLst>
      </pc:sldChg>
      <pc:sldChg chg="add del">
        <pc:chgData name="Bellings, Katelyn T" userId="S::kb52@live.missouristate.edu::d911ea8b-a0e1-414d-a763-df8c0957b49b" providerId="AD" clId="Web-{D2DD64E9-B013-14EE-A45E-1FC9BC5DF4E6}" dt="2022-01-13T14:12:32.293" v="33"/>
        <pc:sldMkLst>
          <pc:docMk/>
          <pc:sldMk cId="1306020473" sldId="408"/>
        </pc:sldMkLst>
      </pc:sldChg>
      <pc:sldMasterChg chg="modSldLayout">
        <pc:chgData name="Bellings, Katelyn T" userId="S::kb52@live.missouristate.edu::d911ea8b-a0e1-414d-a763-df8c0957b49b" providerId="AD" clId="Web-{D2DD64E9-B013-14EE-A45E-1FC9BC5DF4E6}" dt="2022-01-13T14:12:03.668" v="0"/>
        <pc:sldMasterMkLst>
          <pc:docMk/>
          <pc:sldMasterMk cId="487438606" sldId="2147483648"/>
        </pc:sldMasterMkLst>
        <pc:sldLayoutChg chg="replId">
          <pc:chgData name="Bellings, Katelyn T" userId="S::kb52@live.missouristate.edu::d911ea8b-a0e1-414d-a763-df8c0957b49b" providerId="AD" clId="Web-{D2DD64E9-B013-14EE-A45E-1FC9BC5DF4E6}" dt="2022-01-13T14:12:03.668" v="0"/>
          <pc:sldLayoutMkLst>
            <pc:docMk/>
            <pc:sldMasterMk cId="487438606" sldId="2147483648"/>
            <pc:sldLayoutMk cId="1729335455" sldId="2147484027"/>
          </pc:sldLayoutMkLst>
        </pc:sldLayoutChg>
      </pc:sldMasterChg>
      <pc:sldMasterChg chg="addSldLayout">
        <pc:chgData name="Bellings, Katelyn T" userId="S::kb52@live.missouristate.edu::d911ea8b-a0e1-414d-a763-df8c0957b49b" providerId="AD" clId="Web-{D2DD64E9-B013-14EE-A45E-1FC9BC5DF4E6}" dt="2022-01-13T14:12:03.668" v="0"/>
        <pc:sldMasterMkLst>
          <pc:docMk/>
          <pc:sldMasterMk cId="2039803628" sldId="2147483847"/>
        </pc:sldMasterMkLst>
        <pc:sldLayoutChg chg="add">
          <pc:chgData name="Bellings, Katelyn T" userId="S::kb52@live.missouristate.edu::d911ea8b-a0e1-414d-a763-df8c0957b49b" providerId="AD" clId="Web-{D2DD64E9-B013-14EE-A45E-1FC9BC5DF4E6}" dt="2022-01-13T14:12:03.668" v="0"/>
          <pc:sldLayoutMkLst>
            <pc:docMk/>
            <pc:sldMasterMk cId="2039803628" sldId="2147483847"/>
            <pc:sldLayoutMk cId="292113204" sldId="2147483663"/>
          </pc:sldLayoutMkLst>
        </pc:sldLayoutChg>
        <pc:sldLayoutChg chg="add">
          <pc:chgData name="Bellings, Katelyn T" userId="S::kb52@live.missouristate.edu::d911ea8b-a0e1-414d-a763-df8c0957b49b" providerId="AD" clId="Web-{D2DD64E9-B013-14EE-A45E-1FC9BC5DF4E6}" dt="2022-01-13T14:12:03.668" v="0"/>
          <pc:sldLayoutMkLst>
            <pc:docMk/>
            <pc:sldMasterMk cId="2039803628" sldId="2147483847"/>
            <pc:sldLayoutMk cId="573968442" sldId="2147483664"/>
          </pc:sldLayoutMkLst>
        </pc:sldLayoutChg>
        <pc:sldLayoutChg chg="add">
          <pc:chgData name="Bellings, Katelyn T" userId="S::kb52@live.missouristate.edu::d911ea8b-a0e1-414d-a763-df8c0957b49b" providerId="AD" clId="Web-{D2DD64E9-B013-14EE-A45E-1FC9BC5DF4E6}" dt="2022-01-13T14:12:03.668" v="0"/>
          <pc:sldLayoutMkLst>
            <pc:docMk/>
            <pc:sldMasterMk cId="2039803628" sldId="2147483847"/>
            <pc:sldLayoutMk cId="805002006" sldId="2147483665"/>
          </pc:sldLayoutMkLst>
        </pc:sldLayoutChg>
        <pc:sldLayoutChg chg="add">
          <pc:chgData name="Bellings, Katelyn T" userId="S::kb52@live.missouristate.edu::d911ea8b-a0e1-414d-a763-df8c0957b49b" providerId="AD" clId="Web-{D2DD64E9-B013-14EE-A45E-1FC9BC5DF4E6}" dt="2022-01-13T14:12:03.668" v="0"/>
          <pc:sldLayoutMkLst>
            <pc:docMk/>
            <pc:sldMasterMk cId="2039803628" sldId="2147483847"/>
            <pc:sldLayoutMk cId="1892214482" sldId="2147483666"/>
          </pc:sldLayoutMkLst>
        </pc:sldLayoutChg>
        <pc:sldLayoutChg chg="add">
          <pc:chgData name="Bellings, Katelyn T" userId="S::kb52@live.missouristate.edu::d911ea8b-a0e1-414d-a763-df8c0957b49b" providerId="AD" clId="Web-{D2DD64E9-B013-14EE-A45E-1FC9BC5DF4E6}" dt="2022-01-13T14:12:03.668" v="0"/>
          <pc:sldLayoutMkLst>
            <pc:docMk/>
            <pc:sldMasterMk cId="2039803628" sldId="2147483847"/>
            <pc:sldLayoutMk cId="2152181767" sldId="2147483667"/>
          </pc:sldLayoutMkLst>
        </pc:sldLayoutChg>
        <pc:sldLayoutChg chg="add">
          <pc:chgData name="Bellings, Katelyn T" userId="S::kb52@live.missouristate.edu::d911ea8b-a0e1-414d-a763-df8c0957b49b" providerId="AD" clId="Web-{D2DD64E9-B013-14EE-A45E-1FC9BC5DF4E6}" dt="2022-01-13T14:12:03.668" v="0"/>
          <pc:sldLayoutMkLst>
            <pc:docMk/>
            <pc:sldMasterMk cId="2039803628" sldId="2147483847"/>
            <pc:sldLayoutMk cId="2371014658" sldId="2147483668"/>
          </pc:sldLayoutMkLst>
        </pc:sldLayoutChg>
        <pc:sldLayoutChg chg="add">
          <pc:chgData name="Bellings, Katelyn T" userId="S::kb52@live.missouristate.edu::d911ea8b-a0e1-414d-a763-df8c0957b49b" providerId="AD" clId="Web-{D2DD64E9-B013-14EE-A45E-1FC9BC5DF4E6}" dt="2022-01-13T14:12:03.668" v="0"/>
          <pc:sldLayoutMkLst>
            <pc:docMk/>
            <pc:sldMasterMk cId="2039803628" sldId="2147483847"/>
            <pc:sldLayoutMk cId="94329329" sldId="2147483669"/>
          </pc:sldLayoutMkLst>
        </pc:sldLayoutChg>
        <pc:sldLayoutChg chg="add">
          <pc:chgData name="Bellings, Katelyn T" userId="S::kb52@live.missouristate.edu::d911ea8b-a0e1-414d-a763-df8c0957b49b" providerId="AD" clId="Web-{D2DD64E9-B013-14EE-A45E-1FC9BC5DF4E6}" dt="2022-01-13T14:12:03.668" v="0"/>
          <pc:sldLayoutMkLst>
            <pc:docMk/>
            <pc:sldMasterMk cId="2039803628" sldId="2147483847"/>
            <pc:sldLayoutMk cId="4269393006" sldId="2147483671"/>
          </pc:sldLayoutMkLst>
        </pc:sldLayoutChg>
        <pc:sldLayoutChg chg="add">
          <pc:chgData name="Bellings, Katelyn T" userId="S::kb52@live.missouristate.edu::d911ea8b-a0e1-414d-a763-df8c0957b49b" providerId="AD" clId="Web-{D2DD64E9-B013-14EE-A45E-1FC9BC5DF4E6}" dt="2022-01-13T14:12:03.668" v="0"/>
          <pc:sldLayoutMkLst>
            <pc:docMk/>
            <pc:sldMasterMk cId="2039803628" sldId="2147483847"/>
            <pc:sldLayoutMk cId="3529570448" sldId="2147484032"/>
          </pc:sldLayoutMkLst>
        </pc:sldLayoutChg>
        <pc:sldLayoutChg chg="add">
          <pc:chgData name="Bellings, Katelyn T" userId="S::kb52@live.missouristate.edu::d911ea8b-a0e1-414d-a763-df8c0957b49b" providerId="AD" clId="Web-{D2DD64E9-B013-14EE-A45E-1FC9BC5DF4E6}" dt="2022-01-13T14:12:03.668" v="0"/>
          <pc:sldLayoutMkLst>
            <pc:docMk/>
            <pc:sldMasterMk cId="2039803628" sldId="2147483847"/>
            <pc:sldLayoutMk cId="3943676448" sldId="2147484035"/>
          </pc:sldLayoutMkLst>
        </pc:sldLayoutChg>
      </pc:sldMasterChg>
    </pc:docChg>
  </pc:docChgLst>
  <pc:docChgLst>
    <pc:chgData name="Bellings, Katelyn T" userId="S::kb52@live.missouristate.edu::d911ea8b-a0e1-414d-a763-df8c0957b49b" providerId="AD" clId="Web-{B5FBF387-29DE-C694-4CC9-2A9E5225B958}"/>
    <pc:docChg chg="addSld delSld addMainMaster">
      <pc:chgData name="Bellings, Katelyn T" userId="S::kb52@live.missouristate.edu::d911ea8b-a0e1-414d-a763-df8c0957b49b" providerId="AD" clId="Web-{B5FBF387-29DE-C694-4CC9-2A9E5225B958}" dt="2022-01-11T15:55:19.736" v="35"/>
      <pc:docMkLst>
        <pc:docMk/>
      </pc:docMkLst>
      <pc:sldChg chg="del">
        <pc:chgData name="Bellings, Katelyn T" userId="S::kb52@live.missouristate.edu::d911ea8b-a0e1-414d-a763-df8c0957b49b" providerId="AD" clId="Web-{B5FBF387-29DE-C694-4CC9-2A9E5225B958}" dt="2022-01-11T15:55:19.674" v="18"/>
        <pc:sldMkLst>
          <pc:docMk/>
          <pc:sldMk cId="758288390" sldId="257"/>
        </pc:sldMkLst>
      </pc:sldChg>
      <pc:sldChg chg="del">
        <pc:chgData name="Bellings, Katelyn T" userId="S::kb52@live.missouristate.edu::d911ea8b-a0e1-414d-a763-df8c0957b49b" providerId="AD" clId="Web-{B5FBF387-29DE-C694-4CC9-2A9E5225B958}" dt="2022-01-11T15:55:19.674" v="19"/>
        <pc:sldMkLst>
          <pc:docMk/>
          <pc:sldMk cId="3825620614" sldId="258"/>
        </pc:sldMkLst>
      </pc:sldChg>
      <pc:sldChg chg="del">
        <pc:chgData name="Bellings, Katelyn T" userId="S::kb52@live.missouristate.edu::d911ea8b-a0e1-414d-a763-df8c0957b49b" providerId="AD" clId="Web-{B5FBF387-29DE-C694-4CC9-2A9E5225B958}" dt="2022-01-11T15:55:19.689" v="20"/>
        <pc:sldMkLst>
          <pc:docMk/>
          <pc:sldMk cId="756492724" sldId="259"/>
        </pc:sldMkLst>
      </pc:sldChg>
      <pc:sldChg chg="del">
        <pc:chgData name="Bellings, Katelyn T" userId="S::kb52@live.missouristate.edu::d911ea8b-a0e1-414d-a763-df8c0957b49b" providerId="AD" clId="Web-{B5FBF387-29DE-C694-4CC9-2A9E5225B958}" dt="2022-01-11T15:55:19.689" v="21"/>
        <pc:sldMkLst>
          <pc:docMk/>
          <pc:sldMk cId="1669460728" sldId="260"/>
        </pc:sldMkLst>
      </pc:sldChg>
      <pc:sldChg chg="del">
        <pc:chgData name="Bellings, Katelyn T" userId="S::kb52@live.missouristate.edu::d911ea8b-a0e1-414d-a763-df8c0957b49b" providerId="AD" clId="Web-{B5FBF387-29DE-C694-4CC9-2A9E5225B958}" dt="2022-01-11T15:55:19.689" v="22"/>
        <pc:sldMkLst>
          <pc:docMk/>
          <pc:sldMk cId="3016577459" sldId="261"/>
        </pc:sldMkLst>
      </pc:sldChg>
      <pc:sldChg chg="del">
        <pc:chgData name="Bellings, Katelyn T" userId="S::kb52@live.missouristate.edu::d911ea8b-a0e1-414d-a763-df8c0957b49b" providerId="AD" clId="Web-{B5FBF387-29DE-C694-4CC9-2A9E5225B958}" dt="2022-01-11T15:55:19.689" v="23"/>
        <pc:sldMkLst>
          <pc:docMk/>
          <pc:sldMk cId="2874000937" sldId="262"/>
        </pc:sldMkLst>
      </pc:sldChg>
      <pc:sldChg chg="del">
        <pc:chgData name="Bellings, Katelyn T" userId="S::kb52@live.missouristate.edu::d911ea8b-a0e1-414d-a763-df8c0957b49b" providerId="AD" clId="Web-{B5FBF387-29DE-C694-4CC9-2A9E5225B958}" dt="2022-01-11T15:55:19.689" v="24"/>
        <pc:sldMkLst>
          <pc:docMk/>
          <pc:sldMk cId="376845805" sldId="263"/>
        </pc:sldMkLst>
      </pc:sldChg>
      <pc:sldChg chg="del">
        <pc:chgData name="Bellings, Katelyn T" userId="S::kb52@live.missouristate.edu::d911ea8b-a0e1-414d-a763-df8c0957b49b" providerId="AD" clId="Web-{B5FBF387-29DE-C694-4CC9-2A9E5225B958}" dt="2022-01-11T15:55:19.705" v="25"/>
        <pc:sldMkLst>
          <pc:docMk/>
          <pc:sldMk cId="1744192518" sldId="264"/>
        </pc:sldMkLst>
      </pc:sldChg>
      <pc:sldChg chg="del">
        <pc:chgData name="Bellings, Katelyn T" userId="S::kb52@live.missouristate.edu::d911ea8b-a0e1-414d-a763-df8c0957b49b" providerId="AD" clId="Web-{B5FBF387-29DE-C694-4CC9-2A9E5225B958}" dt="2022-01-11T15:55:19.705" v="26"/>
        <pc:sldMkLst>
          <pc:docMk/>
          <pc:sldMk cId="2800154687" sldId="265"/>
        </pc:sldMkLst>
      </pc:sldChg>
      <pc:sldChg chg="del">
        <pc:chgData name="Bellings, Katelyn T" userId="S::kb52@live.missouristate.edu::d911ea8b-a0e1-414d-a763-df8c0957b49b" providerId="AD" clId="Web-{B5FBF387-29DE-C694-4CC9-2A9E5225B958}" dt="2022-01-11T15:55:19.705" v="27"/>
        <pc:sldMkLst>
          <pc:docMk/>
          <pc:sldMk cId="3602938787" sldId="266"/>
        </pc:sldMkLst>
      </pc:sldChg>
      <pc:sldChg chg="del">
        <pc:chgData name="Bellings, Katelyn T" userId="S::kb52@live.missouristate.edu::d911ea8b-a0e1-414d-a763-df8c0957b49b" providerId="AD" clId="Web-{B5FBF387-29DE-C694-4CC9-2A9E5225B958}" dt="2022-01-11T15:55:19.705" v="28"/>
        <pc:sldMkLst>
          <pc:docMk/>
          <pc:sldMk cId="113515029" sldId="267"/>
        </pc:sldMkLst>
      </pc:sldChg>
      <pc:sldChg chg="del">
        <pc:chgData name="Bellings, Katelyn T" userId="S::kb52@live.missouristate.edu::d911ea8b-a0e1-414d-a763-df8c0957b49b" providerId="AD" clId="Web-{B5FBF387-29DE-C694-4CC9-2A9E5225B958}" dt="2022-01-11T15:55:19.705" v="29"/>
        <pc:sldMkLst>
          <pc:docMk/>
          <pc:sldMk cId="552585846" sldId="268"/>
        </pc:sldMkLst>
      </pc:sldChg>
      <pc:sldChg chg="del">
        <pc:chgData name="Bellings, Katelyn T" userId="S::kb52@live.missouristate.edu::d911ea8b-a0e1-414d-a763-df8c0957b49b" providerId="AD" clId="Web-{B5FBF387-29DE-C694-4CC9-2A9E5225B958}" dt="2022-01-11T15:55:19.720" v="30"/>
        <pc:sldMkLst>
          <pc:docMk/>
          <pc:sldMk cId="1275650456" sldId="269"/>
        </pc:sldMkLst>
      </pc:sldChg>
      <pc:sldChg chg="del">
        <pc:chgData name="Bellings, Katelyn T" userId="S::kb52@live.missouristate.edu::d911ea8b-a0e1-414d-a763-df8c0957b49b" providerId="AD" clId="Web-{B5FBF387-29DE-C694-4CC9-2A9E5225B958}" dt="2022-01-11T15:55:19.720" v="31"/>
        <pc:sldMkLst>
          <pc:docMk/>
          <pc:sldMk cId="3523375330" sldId="270"/>
        </pc:sldMkLst>
      </pc:sldChg>
      <pc:sldChg chg="del">
        <pc:chgData name="Bellings, Katelyn T" userId="S::kb52@live.missouristate.edu::d911ea8b-a0e1-414d-a763-df8c0957b49b" providerId="AD" clId="Web-{B5FBF387-29DE-C694-4CC9-2A9E5225B958}" dt="2022-01-11T15:55:19.720" v="32"/>
        <pc:sldMkLst>
          <pc:docMk/>
          <pc:sldMk cId="101519864" sldId="271"/>
        </pc:sldMkLst>
      </pc:sldChg>
      <pc:sldChg chg="del">
        <pc:chgData name="Bellings, Katelyn T" userId="S::kb52@live.missouristate.edu::d911ea8b-a0e1-414d-a763-df8c0957b49b" providerId="AD" clId="Web-{B5FBF387-29DE-C694-4CC9-2A9E5225B958}" dt="2022-01-11T15:55:19.720" v="33"/>
        <pc:sldMkLst>
          <pc:docMk/>
          <pc:sldMk cId="693454477" sldId="272"/>
        </pc:sldMkLst>
      </pc:sldChg>
      <pc:sldChg chg="del">
        <pc:chgData name="Bellings, Katelyn T" userId="S::kb52@live.missouristate.edu::d911ea8b-a0e1-414d-a763-df8c0957b49b" providerId="AD" clId="Web-{B5FBF387-29DE-C694-4CC9-2A9E5225B958}" dt="2022-01-11T15:55:19.720" v="34"/>
        <pc:sldMkLst>
          <pc:docMk/>
          <pc:sldMk cId="1536672040" sldId="273"/>
        </pc:sldMkLst>
      </pc:sldChg>
      <pc:sldChg chg="del">
        <pc:chgData name="Bellings, Katelyn T" userId="S::kb52@live.missouristate.edu::d911ea8b-a0e1-414d-a763-df8c0957b49b" providerId="AD" clId="Web-{B5FBF387-29DE-C694-4CC9-2A9E5225B958}" dt="2022-01-11T15:55:19.736" v="35"/>
        <pc:sldMkLst>
          <pc:docMk/>
          <pc:sldMk cId="23276216" sldId="274"/>
        </pc:sldMkLst>
      </pc:sldChg>
      <pc:sldChg chg="add">
        <pc:chgData name="Bellings, Katelyn T" userId="S::kb52@live.missouristate.edu::d911ea8b-a0e1-414d-a763-df8c0957b49b" providerId="AD" clId="Web-{B5FBF387-29DE-C694-4CC9-2A9E5225B958}" dt="2022-01-11T15:52:55.910" v="0"/>
        <pc:sldMkLst>
          <pc:docMk/>
          <pc:sldMk cId="378397879" sldId="374"/>
        </pc:sldMkLst>
      </pc:sldChg>
      <pc:sldChg chg="add">
        <pc:chgData name="Bellings, Katelyn T" userId="S::kb52@live.missouristate.edu::d911ea8b-a0e1-414d-a763-df8c0957b49b" providerId="AD" clId="Web-{B5FBF387-29DE-C694-4CC9-2A9E5225B958}" dt="2022-01-11T15:52:56.206" v="1"/>
        <pc:sldMkLst>
          <pc:docMk/>
          <pc:sldMk cId="2817694617" sldId="375"/>
        </pc:sldMkLst>
      </pc:sldChg>
      <pc:sldChg chg="add">
        <pc:chgData name="Bellings, Katelyn T" userId="S::kb52@live.missouristate.edu::d911ea8b-a0e1-414d-a763-df8c0957b49b" providerId="AD" clId="Web-{B5FBF387-29DE-C694-4CC9-2A9E5225B958}" dt="2022-01-11T15:52:56.472" v="2"/>
        <pc:sldMkLst>
          <pc:docMk/>
          <pc:sldMk cId="411636373" sldId="376"/>
        </pc:sldMkLst>
      </pc:sldChg>
      <pc:sldChg chg="add">
        <pc:chgData name="Bellings, Katelyn T" userId="S::kb52@live.missouristate.edu::d911ea8b-a0e1-414d-a763-df8c0957b49b" providerId="AD" clId="Web-{B5FBF387-29DE-C694-4CC9-2A9E5225B958}" dt="2022-01-11T15:52:56.722" v="3"/>
        <pc:sldMkLst>
          <pc:docMk/>
          <pc:sldMk cId="2817571752" sldId="377"/>
        </pc:sldMkLst>
      </pc:sldChg>
      <pc:sldChg chg="add">
        <pc:chgData name="Bellings, Katelyn T" userId="S::kb52@live.missouristate.edu::d911ea8b-a0e1-414d-a763-df8c0957b49b" providerId="AD" clId="Web-{B5FBF387-29DE-C694-4CC9-2A9E5225B958}" dt="2022-01-11T15:52:56.972" v="4"/>
        <pc:sldMkLst>
          <pc:docMk/>
          <pc:sldMk cId="3550648299" sldId="378"/>
        </pc:sldMkLst>
      </pc:sldChg>
      <pc:sldChg chg="add">
        <pc:chgData name="Bellings, Katelyn T" userId="S::kb52@live.missouristate.edu::d911ea8b-a0e1-414d-a763-df8c0957b49b" providerId="AD" clId="Web-{B5FBF387-29DE-C694-4CC9-2A9E5225B958}" dt="2022-01-11T15:52:57.238" v="5"/>
        <pc:sldMkLst>
          <pc:docMk/>
          <pc:sldMk cId="1226292046" sldId="379"/>
        </pc:sldMkLst>
      </pc:sldChg>
      <pc:sldChg chg="add">
        <pc:chgData name="Bellings, Katelyn T" userId="S::kb52@live.missouristate.edu::d911ea8b-a0e1-414d-a763-df8c0957b49b" providerId="AD" clId="Web-{B5FBF387-29DE-C694-4CC9-2A9E5225B958}" dt="2022-01-11T15:52:57.472" v="6"/>
        <pc:sldMkLst>
          <pc:docMk/>
          <pc:sldMk cId="3256016124" sldId="380"/>
        </pc:sldMkLst>
      </pc:sldChg>
      <pc:sldChg chg="add">
        <pc:chgData name="Bellings, Katelyn T" userId="S::kb52@live.missouristate.edu::d911ea8b-a0e1-414d-a763-df8c0957b49b" providerId="AD" clId="Web-{B5FBF387-29DE-C694-4CC9-2A9E5225B958}" dt="2022-01-11T15:52:57.784" v="7"/>
        <pc:sldMkLst>
          <pc:docMk/>
          <pc:sldMk cId="1898082127" sldId="381"/>
        </pc:sldMkLst>
      </pc:sldChg>
      <pc:sldChg chg="add">
        <pc:chgData name="Bellings, Katelyn T" userId="S::kb52@live.missouristate.edu::d911ea8b-a0e1-414d-a763-df8c0957b49b" providerId="AD" clId="Web-{B5FBF387-29DE-C694-4CC9-2A9E5225B958}" dt="2022-01-11T15:52:58.081" v="8"/>
        <pc:sldMkLst>
          <pc:docMk/>
          <pc:sldMk cId="3777327290" sldId="382"/>
        </pc:sldMkLst>
      </pc:sldChg>
      <pc:sldChg chg="add">
        <pc:chgData name="Bellings, Katelyn T" userId="S::kb52@live.missouristate.edu::d911ea8b-a0e1-414d-a763-df8c0957b49b" providerId="AD" clId="Web-{B5FBF387-29DE-C694-4CC9-2A9E5225B958}" dt="2022-01-11T15:52:58.409" v="9"/>
        <pc:sldMkLst>
          <pc:docMk/>
          <pc:sldMk cId="2151072857" sldId="383"/>
        </pc:sldMkLst>
      </pc:sldChg>
      <pc:sldChg chg="add">
        <pc:chgData name="Bellings, Katelyn T" userId="S::kb52@live.missouristate.edu::d911ea8b-a0e1-414d-a763-df8c0957b49b" providerId="AD" clId="Web-{B5FBF387-29DE-C694-4CC9-2A9E5225B958}" dt="2022-01-11T15:52:58.722" v="10"/>
        <pc:sldMkLst>
          <pc:docMk/>
          <pc:sldMk cId="2204778855" sldId="384"/>
        </pc:sldMkLst>
      </pc:sldChg>
      <pc:sldChg chg="add">
        <pc:chgData name="Bellings, Katelyn T" userId="S::kb52@live.missouristate.edu::d911ea8b-a0e1-414d-a763-df8c0957b49b" providerId="AD" clId="Web-{B5FBF387-29DE-C694-4CC9-2A9E5225B958}" dt="2022-01-11T15:52:59.003" v="11"/>
        <pc:sldMkLst>
          <pc:docMk/>
          <pc:sldMk cId="2288056979" sldId="385"/>
        </pc:sldMkLst>
      </pc:sldChg>
      <pc:sldChg chg="add">
        <pc:chgData name="Bellings, Katelyn T" userId="S::kb52@live.missouristate.edu::d911ea8b-a0e1-414d-a763-df8c0957b49b" providerId="AD" clId="Web-{B5FBF387-29DE-C694-4CC9-2A9E5225B958}" dt="2022-01-11T15:52:59.253" v="12"/>
        <pc:sldMkLst>
          <pc:docMk/>
          <pc:sldMk cId="2877173311" sldId="386"/>
        </pc:sldMkLst>
      </pc:sldChg>
      <pc:sldChg chg="add">
        <pc:chgData name="Bellings, Katelyn T" userId="S::kb52@live.missouristate.edu::d911ea8b-a0e1-414d-a763-df8c0957b49b" providerId="AD" clId="Web-{B5FBF387-29DE-C694-4CC9-2A9E5225B958}" dt="2022-01-11T15:52:59.472" v="13"/>
        <pc:sldMkLst>
          <pc:docMk/>
          <pc:sldMk cId="1784198240" sldId="387"/>
        </pc:sldMkLst>
      </pc:sldChg>
      <pc:sldChg chg="add">
        <pc:chgData name="Bellings, Katelyn T" userId="S::kb52@live.missouristate.edu::d911ea8b-a0e1-414d-a763-df8c0957b49b" providerId="AD" clId="Web-{B5FBF387-29DE-C694-4CC9-2A9E5225B958}" dt="2022-01-11T15:52:59.691" v="14"/>
        <pc:sldMkLst>
          <pc:docMk/>
          <pc:sldMk cId="3435058132" sldId="388"/>
        </pc:sldMkLst>
      </pc:sldChg>
      <pc:sldChg chg="add">
        <pc:chgData name="Bellings, Katelyn T" userId="S::kb52@live.missouristate.edu::d911ea8b-a0e1-414d-a763-df8c0957b49b" providerId="AD" clId="Web-{B5FBF387-29DE-C694-4CC9-2A9E5225B958}" dt="2022-01-11T15:52:59.988" v="15"/>
        <pc:sldMkLst>
          <pc:docMk/>
          <pc:sldMk cId="471416331" sldId="389"/>
        </pc:sldMkLst>
      </pc:sldChg>
      <pc:sldChg chg="add">
        <pc:chgData name="Bellings, Katelyn T" userId="S::kb52@live.missouristate.edu::d911ea8b-a0e1-414d-a763-df8c0957b49b" providerId="AD" clId="Web-{B5FBF387-29DE-C694-4CC9-2A9E5225B958}" dt="2022-01-11T15:53:00.175" v="16"/>
        <pc:sldMkLst>
          <pc:docMk/>
          <pc:sldMk cId="3885968681" sldId="390"/>
        </pc:sldMkLst>
      </pc:sldChg>
      <pc:sldChg chg="add">
        <pc:chgData name="Bellings, Katelyn T" userId="S::kb52@live.missouristate.edu::d911ea8b-a0e1-414d-a763-df8c0957b49b" providerId="AD" clId="Web-{B5FBF387-29DE-C694-4CC9-2A9E5225B958}" dt="2022-01-11T15:53:00.534" v="17"/>
        <pc:sldMkLst>
          <pc:docMk/>
          <pc:sldMk cId="4099885161" sldId="391"/>
        </pc:sldMkLst>
      </pc:sldChg>
      <pc:sldMasterChg chg="add addSldLayout">
        <pc:chgData name="Bellings, Katelyn T" userId="S::kb52@live.missouristate.edu::d911ea8b-a0e1-414d-a763-df8c0957b49b" providerId="AD" clId="Web-{B5FBF387-29DE-C694-4CC9-2A9E5225B958}" dt="2022-01-11T15:52:55.910" v="0"/>
        <pc:sldMasterMkLst>
          <pc:docMk/>
          <pc:sldMasterMk cId="2754917340" sldId="2147483748"/>
        </pc:sldMasterMkLst>
        <pc:sldLayoutChg chg="add">
          <pc:chgData name="Bellings, Katelyn T" userId="S::kb52@live.missouristate.edu::d911ea8b-a0e1-414d-a763-df8c0957b49b" providerId="AD" clId="Web-{B5FBF387-29DE-C694-4CC9-2A9E5225B958}" dt="2022-01-11T15:52:55.910" v="0"/>
          <pc:sldLayoutMkLst>
            <pc:docMk/>
            <pc:sldMasterMk cId="2754917340" sldId="2147483748"/>
            <pc:sldLayoutMk cId="3721154100" sldId="2147483749"/>
          </pc:sldLayoutMkLst>
        </pc:sldLayoutChg>
        <pc:sldLayoutChg chg="add">
          <pc:chgData name="Bellings, Katelyn T" userId="S::kb52@live.missouristate.edu::d911ea8b-a0e1-414d-a763-df8c0957b49b" providerId="AD" clId="Web-{B5FBF387-29DE-C694-4CC9-2A9E5225B958}" dt="2022-01-11T15:52:55.910" v="0"/>
          <pc:sldLayoutMkLst>
            <pc:docMk/>
            <pc:sldMasterMk cId="2754917340" sldId="2147483748"/>
            <pc:sldLayoutMk cId="1576839019" sldId="2147483750"/>
          </pc:sldLayoutMkLst>
        </pc:sldLayoutChg>
        <pc:sldLayoutChg chg="add">
          <pc:chgData name="Bellings, Katelyn T" userId="S::kb52@live.missouristate.edu::d911ea8b-a0e1-414d-a763-df8c0957b49b" providerId="AD" clId="Web-{B5FBF387-29DE-C694-4CC9-2A9E5225B958}" dt="2022-01-11T15:52:55.910" v="0"/>
          <pc:sldLayoutMkLst>
            <pc:docMk/>
            <pc:sldMasterMk cId="2754917340" sldId="2147483748"/>
            <pc:sldLayoutMk cId="2959880965" sldId="2147483751"/>
          </pc:sldLayoutMkLst>
        </pc:sldLayoutChg>
        <pc:sldLayoutChg chg="add">
          <pc:chgData name="Bellings, Katelyn T" userId="S::kb52@live.missouristate.edu::d911ea8b-a0e1-414d-a763-df8c0957b49b" providerId="AD" clId="Web-{B5FBF387-29DE-C694-4CC9-2A9E5225B958}" dt="2022-01-11T15:52:55.910" v="0"/>
          <pc:sldLayoutMkLst>
            <pc:docMk/>
            <pc:sldMasterMk cId="2754917340" sldId="2147483748"/>
            <pc:sldLayoutMk cId="1073108551" sldId="2147483752"/>
          </pc:sldLayoutMkLst>
        </pc:sldLayoutChg>
        <pc:sldLayoutChg chg="add">
          <pc:chgData name="Bellings, Katelyn T" userId="S::kb52@live.missouristate.edu::d911ea8b-a0e1-414d-a763-df8c0957b49b" providerId="AD" clId="Web-{B5FBF387-29DE-C694-4CC9-2A9E5225B958}" dt="2022-01-11T15:52:55.910" v="0"/>
          <pc:sldLayoutMkLst>
            <pc:docMk/>
            <pc:sldMasterMk cId="2754917340" sldId="2147483748"/>
            <pc:sldLayoutMk cId="2083724082" sldId="2147483753"/>
          </pc:sldLayoutMkLst>
        </pc:sldLayoutChg>
        <pc:sldLayoutChg chg="add">
          <pc:chgData name="Bellings, Katelyn T" userId="S::kb52@live.missouristate.edu::d911ea8b-a0e1-414d-a763-df8c0957b49b" providerId="AD" clId="Web-{B5FBF387-29DE-C694-4CC9-2A9E5225B958}" dt="2022-01-11T15:52:55.910" v="0"/>
          <pc:sldLayoutMkLst>
            <pc:docMk/>
            <pc:sldMasterMk cId="2754917340" sldId="2147483748"/>
            <pc:sldLayoutMk cId="4229702096" sldId="2147483754"/>
          </pc:sldLayoutMkLst>
        </pc:sldLayoutChg>
        <pc:sldLayoutChg chg="add">
          <pc:chgData name="Bellings, Katelyn T" userId="S::kb52@live.missouristate.edu::d911ea8b-a0e1-414d-a763-df8c0957b49b" providerId="AD" clId="Web-{B5FBF387-29DE-C694-4CC9-2A9E5225B958}" dt="2022-01-11T15:52:55.910" v="0"/>
          <pc:sldLayoutMkLst>
            <pc:docMk/>
            <pc:sldMasterMk cId="2754917340" sldId="2147483748"/>
            <pc:sldLayoutMk cId="1809624825" sldId="2147483755"/>
          </pc:sldLayoutMkLst>
        </pc:sldLayoutChg>
        <pc:sldLayoutChg chg="add">
          <pc:chgData name="Bellings, Katelyn T" userId="S::kb52@live.missouristate.edu::d911ea8b-a0e1-414d-a763-df8c0957b49b" providerId="AD" clId="Web-{B5FBF387-29DE-C694-4CC9-2A9E5225B958}" dt="2022-01-11T15:52:55.910" v="0"/>
          <pc:sldLayoutMkLst>
            <pc:docMk/>
            <pc:sldMasterMk cId="2754917340" sldId="2147483748"/>
            <pc:sldLayoutMk cId="2240928537" sldId="2147483756"/>
          </pc:sldLayoutMkLst>
        </pc:sldLayoutChg>
        <pc:sldLayoutChg chg="add">
          <pc:chgData name="Bellings, Katelyn T" userId="S::kb52@live.missouristate.edu::d911ea8b-a0e1-414d-a763-df8c0957b49b" providerId="AD" clId="Web-{B5FBF387-29DE-C694-4CC9-2A9E5225B958}" dt="2022-01-11T15:52:55.910" v="0"/>
          <pc:sldLayoutMkLst>
            <pc:docMk/>
            <pc:sldMasterMk cId="2754917340" sldId="2147483748"/>
            <pc:sldLayoutMk cId="1627578920" sldId="2147483757"/>
          </pc:sldLayoutMkLst>
        </pc:sldLayoutChg>
        <pc:sldLayoutChg chg="add">
          <pc:chgData name="Bellings, Katelyn T" userId="S::kb52@live.missouristate.edu::d911ea8b-a0e1-414d-a763-df8c0957b49b" providerId="AD" clId="Web-{B5FBF387-29DE-C694-4CC9-2A9E5225B958}" dt="2022-01-11T15:52:55.910" v="0"/>
          <pc:sldLayoutMkLst>
            <pc:docMk/>
            <pc:sldMasterMk cId="2754917340" sldId="2147483748"/>
            <pc:sldLayoutMk cId="1301565162" sldId="2147483758"/>
          </pc:sldLayoutMkLst>
        </pc:sldLayoutChg>
        <pc:sldLayoutChg chg="add">
          <pc:chgData name="Bellings, Katelyn T" userId="S::kb52@live.missouristate.edu::d911ea8b-a0e1-414d-a763-df8c0957b49b" providerId="AD" clId="Web-{B5FBF387-29DE-C694-4CC9-2A9E5225B958}" dt="2022-01-11T15:52:55.910" v="0"/>
          <pc:sldLayoutMkLst>
            <pc:docMk/>
            <pc:sldMasterMk cId="2754917340" sldId="2147483748"/>
            <pc:sldLayoutMk cId="1354073114" sldId="2147483759"/>
          </pc:sldLayoutMkLst>
        </pc:sldLayoutChg>
      </pc:sldMasterChg>
    </pc:docChg>
  </pc:docChgLst>
  <pc:docChgLst>
    <pc:chgData name="Bellings, Katelyn T" userId="S::kb52@live.missouristate.edu::d911ea8b-a0e1-414d-a763-df8c0957b49b" providerId="AD" clId="Web-{373953B4-327E-FEF7-168C-77E4B3F931AE}"/>
    <pc:docChg chg="addSld addMainMaster">
      <pc:chgData name="Bellings, Katelyn T" userId="S::kb52@live.missouristate.edu::d911ea8b-a0e1-414d-a763-df8c0957b49b" providerId="AD" clId="Web-{373953B4-327E-FEF7-168C-77E4B3F931AE}" dt="2022-01-07T00:28:26.174" v="68"/>
      <pc:docMkLst>
        <pc:docMk/>
      </pc:docMkLst>
      <pc:sldChg chg="add">
        <pc:chgData name="Bellings, Katelyn T" userId="S::kb52@live.missouristate.edu::d911ea8b-a0e1-414d-a763-df8c0957b49b" providerId="AD" clId="Web-{373953B4-327E-FEF7-168C-77E4B3F931AE}" dt="2022-01-07T00:25:00.738" v="0"/>
        <pc:sldMkLst>
          <pc:docMk/>
          <pc:sldMk cId="1578420984" sldId="305"/>
        </pc:sldMkLst>
      </pc:sldChg>
      <pc:sldChg chg="add">
        <pc:chgData name="Bellings, Katelyn T" userId="S::kb52@live.missouristate.edu::d911ea8b-a0e1-414d-a763-df8c0957b49b" providerId="AD" clId="Web-{373953B4-327E-FEF7-168C-77E4B3F931AE}" dt="2022-01-07T00:25:01.207" v="1"/>
        <pc:sldMkLst>
          <pc:docMk/>
          <pc:sldMk cId="77375319" sldId="306"/>
        </pc:sldMkLst>
      </pc:sldChg>
      <pc:sldChg chg="add">
        <pc:chgData name="Bellings, Katelyn T" userId="S::kb52@live.missouristate.edu::d911ea8b-a0e1-414d-a763-df8c0957b49b" providerId="AD" clId="Web-{373953B4-327E-FEF7-168C-77E4B3F931AE}" dt="2022-01-07T00:25:01.676" v="2"/>
        <pc:sldMkLst>
          <pc:docMk/>
          <pc:sldMk cId="3877626100" sldId="307"/>
        </pc:sldMkLst>
      </pc:sldChg>
      <pc:sldChg chg="add">
        <pc:chgData name="Bellings, Katelyn T" userId="S::kb52@live.missouristate.edu::d911ea8b-a0e1-414d-a763-df8c0957b49b" providerId="AD" clId="Web-{373953B4-327E-FEF7-168C-77E4B3F931AE}" dt="2022-01-07T00:25:02.144" v="3"/>
        <pc:sldMkLst>
          <pc:docMk/>
          <pc:sldMk cId="3422501701" sldId="308"/>
        </pc:sldMkLst>
      </pc:sldChg>
      <pc:sldChg chg="add">
        <pc:chgData name="Bellings, Katelyn T" userId="S::kb52@live.missouristate.edu::d911ea8b-a0e1-414d-a763-df8c0957b49b" providerId="AD" clId="Web-{373953B4-327E-FEF7-168C-77E4B3F931AE}" dt="2022-01-07T00:25:02.597" v="4"/>
        <pc:sldMkLst>
          <pc:docMk/>
          <pc:sldMk cId="756098034" sldId="309"/>
        </pc:sldMkLst>
      </pc:sldChg>
      <pc:sldChg chg="add">
        <pc:chgData name="Bellings, Katelyn T" userId="S::kb52@live.missouristate.edu::d911ea8b-a0e1-414d-a763-df8c0957b49b" providerId="AD" clId="Web-{373953B4-327E-FEF7-168C-77E4B3F931AE}" dt="2022-01-07T00:25:03.113" v="5"/>
        <pc:sldMkLst>
          <pc:docMk/>
          <pc:sldMk cId="4223673649" sldId="310"/>
        </pc:sldMkLst>
      </pc:sldChg>
      <pc:sldChg chg="add">
        <pc:chgData name="Bellings, Katelyn T" userId="S::kb52@live.missouristate.edu::d911ea8b-a0e1-414d-a763-df8c0957b49b" providerId="AD" clId="Web-{373953B4-327E-FEF7-168C-77E4B3F931AE}" dt="2022-01-07T00:25:03.613" v="6"/>
        <pc:sldMkLst>
          <pc:docMk/>
          <pc:sldMk cId="2259515441" sldId="311"/>
        </pc:sldMkLst>
      </pc:sldChg>
      <pc:sldChg chg="add">
        <pc:chgData name="Bellings, Katelyn T" userId="S::kb52@live.missouristate.edu::d911ea8b-a0e1-414d-a763-df8c0957b49b" providerId="AD" clId="Web-{373953B4-327E-FEF7-168C-77E4B3F931AE}" dt="2022-01-07T00:25:04.176" v="7"/>
        <pc:sldMkLst>
          <pc:docMk/>
          <pc:sldMk cId="3719281871" sldId="312"/>
        </pc:sldMkLst>
      </pc:sldChg>
      <pc:sldChg chg="add">
        <pc:chgData name="Bellings, Katelyn T" userId="S::kb52@live.missouristate.edu::d911ea8b-a0e1-414d-a763-df8c0957b49b" providerId="AD" clId="Web-{373953B4-327E-FEF7-168C-77E4B3F931AE}" dt="2022-01-07T00:25:04.660" v="8"/>
        <pc:sldMkLst>
          <pc:docMk/>
          <pc:sldMk cId="659189730" sldId="313"/>
        </pc:sldMkLst>
      </pc:sldChg>
      <pc:sldChg chg="add">
        <pc:chgData name="Bellings, Katelyn T" userId="S::kb52@live.missouristate.edu::d911ea8b-a0e1-414d-a763-df8c0957b49b" providerId="AD" clId="Web-{373953B4-327E-FEF7-168C-77E4B3F931AE}" dt="2022-01-07T00:25:05.082" v="9"/>
        <pc:sldMkLst>
          <pc:docMk/>
          <pc:sldMk cId="1673694034" sldId="314"/>
        </pc:sldMkLst>
      </pc:sldChg>
      <pc:sldChg chg="add">
        <pc:chgData name="Bellings, Katelyn T" userId="S::kb52@live.missouristate.edu::d911ea8b-a0e1-414d-a763-df8c0957b49b" providerId="AD" clId="Web-{373953B4-327E-FEF7-168C-77E4B3F931AE}" dt="2022-01-07T00:25:39.128" v="10"/>
        <pc:sldMkLst>
          <pc:docMk/>
          <pc:sldMk cId="2235798475" sldId="315"/>
        </pc:sldMkLst>
      </pc:sldChg>
      <pc:sldChg chg="add">
        <pc:chgData name="Bellings, Katelyn T" userId="S::kb52@live.missouristate.edu::d911ea8b-a0e1-414d-a763-df8c0957b49b" providerId="AD" clId="Web-{373953B4-327E-FEF7-168C-77E4B3F931AE}" dt="2022-01-07T00:25:39.660" v="11"/>
        <pc:sldMkLst>
          <pc:docMk/>
          <pc:sldMk cId="2813282309" sldId="316"/>
        </pc:sldMkLst>
      </pc:sldChg>
      <pc:sldChg chg="add">
        <pc:chgData name="Bellings, Katelyn T" userId="S::kb52@live.missouristate.edu::d911ea8b-a0e1-414d-a763-df8c0957b49b" providerId="AD" clId="Web-{373953B4-327E-FEF7-168C-77E4B3F931AE}" dt="2022-01-07T00:25:40.316" v="12"/>
        <pc:sldMkLst>
          <pc:docMk/>
          <pc:sldMk cId="3426767684" sldId="317"/>
        </pc:sldMkLst>
      </pc:sldChg>
      <pc:sldChg chg="add">
        <pc:chgData name="Bellings, Katelyn T" userId="S::kb52@live.missouristate.edu::d911ea8b-a0e1-414d-a763-df8c0957b49b" providerId="AD" clId="Web-{373953B4-327E-FEF7-168C-77E4B3F931AE}" dt="2022-01-07T00:25:40.816" v="13"/>
        <pc:sldMkLst>
          <pc:docMk/>
          <pc:sldMk cId="3911809510" sldId="318"/>
        </pc:sldMkLst>
      </pc:sldChg>
      <pc:sldChg chg="add">
        <pc:chgData name="Bellings, Katelyn T" userId="S::kb52@live.missouristate.edu::d911ea8b-a0e1-414d-a763-df8c0957b49b" providerId="AD" clId="Web-{373953B4-327E-FEF7-168C-77E4B3F931AE}" dt="2022-01-07T00:25:41.332" v="14"/>
        <pc:sldMkLst>
          <pc:docMk/>
          <pc:sldMk cId="2488146786" sldId="319"/>
        </pc:sldMkLst>
      </pc:sldChg>
      <pc:sldChg chg="add">
        <pc:chgData name="Bellings, Katelyn T" userId="S::kb52@live.missouristate.edu::d911ea8b-a0e1-414d-a763-df8c0957b49b" providerId="AD" clId="Web-{373953B4-327E-FEF7-168C-77E4B3F931AE}" dt="2022-01-07T00:25:41.910" v="15"/>
        <pc:sldMkLst>
          <pc:docMk/>
          <pc:sldMk cId="634224470" sldId="320"/>
        </pc:sldMkLst>
      </pc:sldChg>
      <pc:sldChg chg="add">
        <pc:chgData name="Bellings, Katelyn T" userId="S::kb52@live.missouristate.edu::d911ea8b-a0e1-414d-a763-df8c0957b49b" providerId="AD" clId="Web-{373953B4-327E-FEF7-168C-77E4B3F931AE}" dt="2022-01-07T00:25:42.410" v="16"/>
        <pc:sldMkLst>
          <pc:docMk/>
          <pc:sldMk cId="1464144267" sldId="321"/>
        </pc:sldMkLst>
      </pc:sldChg>
      <pc:sldChg chg="add">
        <pc:chgData name="Bellings, Katelyn T" userId="S::kb52@live.missouristate.edu::d911ea8b-a0e1-414d-a763-df8c0957b49b" providerId="AD" clId="Web-{373953B4-327E-FEF7-168C-77E4B3F931AE}" dt="2022-01-07T00:25:42.941" v="17"/>
        <pc:sldMkLst>
          <pc:docMk/>
          <pc:sldMk cId="3898650537" sldId="322"/>
        </pc:sldMkLst>
      </pc:sldChg>
      <pc:sldChg chg="add">
        <pc:chgData name="Bellings, Katelyn T" userId="S::kb52@live.missouristate.edu::d911ea8b-a0e1-414d-a763-df8c0957b49b" providerId="AD" clId="Web-{373953B4-327E-FEF7-168C-77E4B3F931AE}" dt="2022-01-07T00:25:43.457" v="18"/>
        <pc:sldMkLst>
          <pc:docMk/>
          <pc:sldMk cId="1729715930" sldId="323"/>
        </pc:sldMkLst>
      </pc:sldChg>
      <pc:sldChg chg="add">
        <pc:chgData name="Bellings, Katelyn T" userId="S::kb52@live.missouristate.edu::d911ea8b-a0e1-414d-a763-df8c0957b49b" providerId="AD" clId="Web-{373953B4-327E-FEF7-168C-77E4B3F931AE}" dt="2022-01-07T00:25:43.957" v="19"/>
        <pc:sldMkLst>
          <pc:docMk/>
          <pc:sldMk cId="1298547860" sldId="324"/>
        </pc:sldMkLst>
      </pc:sldChg>
      <pc:sldChg chg="add">
        <pc:chgData name="Bellings, Katelyn T" userId="S::kb52@live.missouristate.edu::d911ea8b-a0e1-414d-a763-df8c0957b49b" providerId="AD" clId="Web-{373953B4-327E-FEF7-168C-77E4B3F931AE}" dt="2022-01-07T00:25:44.503" v="20"/>
        <pc:sldMkLst>
          <pc:docMk/>
          <pc:sldMk cId="1521351278" sldId="325"/>
        </pc:sldMkLst>
      </pc:sldChg>
      <pc:sldChg chg="add">
        <pc:chgData name="Bellings, Katelyn T" userId="S::kb52@live.missouristate.edu::d911ea8b-a0e1-414d-a763-df8c0957b49b" providerId="AD" clId="Web-{373953B4-327E-FEF7-168C-77E4B3F931AE}" dt="2022-01-07T00:26:08.972" v="21"/>
        <pc:sldMkLst>
          <pc:docMk/>
          <pc:sldMk cId="3295691545" sldId="326"/>
        </pc:sldMkLst>
      </pc:sldChg>
      <pc:sldChg chg="add">
        <pc:chgData name="Bellings, Katelyn T" userId="S::kb52@live.missouristate.edu::d911ea8b-a0e1-414d-a763-df8c0957b49b" providerId="AD" clId="Web-{373953B4-327E-FEF7-168C-77E4B3F931AE}" dt="2022-01-07T00:26:09.613" v="22"/>
        <pc:sldMkLst>
          <pc:docMk/>
          <pc:sldMk cId="452712862" sldId="327"/>
        </pc:sldMkLst>
      </pc:sldChg>
      <pc:sldChg chg="add">
        <pc:chgData name="Bellings, Katelyn T" userId="S::kb52@live.missouristate.edu::d911ea8b-a0e1-414d-a763-df8c0957b49b" providerId="AD" clId="Web-{373953B4-327E-FEF7-168C-77E4B3F931AE}" dt="2022-01-07T00:26:10.113" v="23"/>
        <pc:sldMkLst>
          <pc:docMk/>
          <pc:sldMk cId="1752113187" sldId="328"/>
        </pc:sldMkLst>
      </pc:sldChg>
      <pc:sldChg chg="add">
        <pc:chgData name="Bellings, Katelyn T" userId="S::kb52@live.missouristate.edu::d911ea8b-a0e1-414d-a763-df8c0957b49b" providerId="AD" clId="Web-{373953B4-327E-FEF7-168C-77E4B3F931AE}" dt="2022-01-07T00:26:10.581" v="24"/>
        <pc:sldMkLst>
          <pc:docMk/>
          <pc:sldMk cId="150822581" sldId="329"/>
        </pc:sldMkLst>
      </pc:sldChg>
      <pc:sldChg chg="add">
        <pc:chgData name="Bellings, Katelyn T" userId="S::kb52@live.missouristate.edu::d911ea8b-a0e1-414d-a763-df8c0957b49b" providerId="AD" clId="Web-{373953B4-327E-FEF7-168C-77E4B3F931AE}" dt="2022-01-07T00:26:11.113" v="25"/>
        <pc:sldMkLst>
          <pc:docMk/>
          <pc:sldMk cId="3011590671" sldId="330"/>
        </pc:sldMkLst>
      </pc:sldChg>
      <pc:sldChg chg="add">
        <pc:chgData name="Bellings, Katelyn T" userId="S::kb52@live.missouristate.edu::d911ea8b-a0e1-414d-a763-df8c0957b49b" providerId="AD" clId="Web-{373953B4-327E-FEF7-168C-77E4B3F931AE}" dt="2022-01-07T00:26:11.628" v="26"/>
        <pc:sldMkLst>
          <pc:docMk/>
          <pc:sldMk cId="1201829020" sldId="331"/>
        </pc:sldMkLst>
      </pc:sldChg>
      <pc:sldChg chg="add">
        <pc:chgData name="Bellings, Katelyn T" userId="S::kb52@live.missouristate.edu::d911ea8b-a0e1-414d-a763-df8c0957b49b" providerId="AD" clId="Web-{373953B4-327E-FEF7-168C-77E4B3F931AE}" dt="2022-01-07T00:26:12.222" v="27"/>
        <pc:sldMkLst>
          <pc:docMk/>
          <pc:sldMk cId="4292756595" sldId="332"/>
        </pc:sldMkLst>
      </pc:sldChg>
      <pc:sldChg chg="add">
        <pc:chgData name="Bellings, Katelyn T" userId="S::kb52@live.missouristate.edu::d911ea8b-a0e1-414d-a763-df8c0957b49b" providerId="AD" clId="Web-{373953B4-327E-FEF7-168C-77E4B3F931AE}" dt="2022-01-07T00:26:12.753" v="28"/>
        <pc:sldMkLst>
          <pc:docMk/>
          <pc:sldMk cId="764689123" sldId="333"/>
        </pc:sldMkLst>
      </pc:sldChg>
      <pc:sldChg chg="add">
        <pc:chgData name="Bellings, Katelyn T" userId="S::kb52@live.missouristate.edu::d911ea8b-a0e1-414d-a763-df8c0957b49b" providerId="AD" clId="Web-{373953B4-327E-FEF7-168C-77E4B3F931AE}" dt="2022-01-07T00:26:13.253" v="29"/>
        <pc:sldMkLst>
          <pc:docMk/>
          <pc:sldMk cId="1060639758" sldId="334"/>
        </pc:sldMkLst>
      </pc:sldChg>
      <pc:sldChg chg="add">
        <pc:chgData name="Bellings, Katelyn T" userId="S::kb52@live.missouristate.edu::d911ea8b-a0e1-414d-a763-df8c0957b49b" providerId="AD" clId="Web-{373953B4-327E-FEF7-168C-77E4B3F931AE}" dt="2022-01-07T00:26:13.738" v="30"/>
        <pc:sldMkLst>
          <pc:docMk/>
          <pc:sldMk cId="2729480853" sldId="335"/>
        </pc:sldMkLst>
      </pc:sldChg>
      <pc:sldChg chg="add">
        <pc:chgData name="Bellings, Katelyn T" userId="S::kb52@live.missouristate.edu::d911ea8b-a0e1-414d-a763-df8c0957b49b" providerId="AD" clId="Web-{373953B4-327E-FEF7-168C-77E4B3F931AE}" dt="2022-01-07T00:26:14.206" v="31"/>
        <pc:sldMkLst>
          <pc:docMk/>
          <pc:sldMk cId="3357764531" sldId="336"/>
        </pc:sldMkLst>
      </pc:sldChg>
      <pc:sldChg chg="add">
        <pc:chgData name="Bellings, Katelyn T" userId="S::kb52@live.missouristate.edu::d911ea8b-a0e1-414d-a763-df8c0957b49b" providerId="AD" clId="Web-{373953B4-327E-FEF7-168C-77E4B3F931AE}" dt="2022-01-07T00:26:14.644" v="32"/>
        <pc:sldMkLst>
          <pc:docMk/>
          <pc:sldMk cId="530562793" sldId="337"/>
        </pc:sldMkLst>
      </pc:sldChg>
      <pc:sldChg chg="add">
        <pc:chgData name="Bellings, Katelyn T" userId="S::kb52@live.missouristate.edu::d911ea8b-a0e1-414d-a763-df8c0957b49b" providerId="AD" clId="Web-{373953B4-327E-FEF7-168C-77E4B3F931AE}" dt="2022-01-07T00:26:45.550" v="33"/>
        <pc:sldMkLst>
          <pc:docMk/>
          <pc:sldMk cId="2594688177" sldId="338"/>
        </pc:sldMkLst>
      </pc:sldChg>
      <pc:sldChg chg="add">
        <pc:chgData name="Bellings, Katelyn T" userId="S::kb52@live.missouristate.edu::d911ea8b-a0e1-414d-a763-df8c0957b49b" providerId="AD" clId="Web-{373953B4-327E-FEF7-168C-77E4B3F931AE}" dt="2022-01-07T00:26:46.050" v="34"/>
        <pc:sldMkLst>
          <pc:docMk/>
          <pc:sldMk cId="1384582378" sldId="339"/>
        </pc:sldMkLst>
      </pc:sldChg>
      <pc:sldChg chg="add">
        <pc:chgData name="Bellings, Katelyn T" userId="S::kb52@live.missouristate.edu::d911ea8b-a0e1-414d-a763-df8c0957b49b" providerId="AD" clId="Web-{373953B4-327E-FEF7-168C-77E4B3F931AE}" dt="2022-01-07T00:26:46.565" v="35"/>
        <pc:sldMkLst>
          <pc:docMk/>
          <pc:sldMk cId="618023617" sldId="340"/>
        </pc:sldMkLst>
      </pc:sldChg>
      <pc:sldChg chg="add">
        <pc:chgData name="Bellings, Katelyn T" userId="S::kb52@live.missouristate.edu::d911ea8b-a0e1-414d-a763-df8c0957b49b" providerId="AD" clId="Web-{373953B4-327E-FEF7-168C-77E4B3F931AE}" dt="2022-01-07T00:26:47.144" v="36"/>
        <pc:sldMkLst>
          <pc:docMk/>
          <pc:sldMk cId="3693905704" sldId="341"/>
        </pc:sldMkLst>
      </pc:sldChg>
      <pc:sldChg chg="add">
        <pc:chgData name="Bellings, Katelyn T" userId="S::kb52@live.missouristate.edu::d911ea8b-a0e1-414d-a763-df8c0957b49b" providerId="AD" clId="Web-{373953B4-327E-FEF7-168C-77E4B3F931AE}" dt="2022-01-07T00:26:47.628" v="37"/>
        <pc:sldMkLst>
          <pc:docMk/>
          <pc:sldMk cId="469784325" sldId="342"/>
        </pc:sldMkLst>
      </pc:sldChg>
      <pc:sldChg chg="add">
        <pc:chgData name="Bellings, Katelyn T" userId="S::kb52@live.missouristate.edu::d911ea8b-a0e1-414d-a763-df8c0957b49b" providerId="AD" clId="Web-{373953B4-327E-FEF7-168C-77E4B3F931AE}" dt="2022-01-07T00:26:48.112" v="38"/>
        <pc:sldMkLst>
          <pc:docMk/>
          <pc:sldMk cId="193193063" sldId="343"/>
        </pc:sldMkLst>
      </pc:sldChg>
      <pc:sldChg chg="add">
        <pc:chgData name="Bellings, Katelyn T" userId="S::kb52@live.missouristate.edu::d911ea8b-a0e1-414d-a763-df8c0957b49b" providerId="AD" clId="Web-{373953B4-327E-FEF7-168C-77E4B3F931AE}" dt="2022-01-07T00:26:48.690" v="39"/>
        <pc:sldMkLst>
          <pc:docMk/>
          <pc:sldMk cId="3694171833" sldId="344"/>
        </pc:sldMkLst>
      </pc:sldChg>
      <pc:sldChg chg="add">
        <pc:chgData name="Bellings, Katelyn T" userId="S::kb52@live.missouristate.edu::d911ea8b-a0e1-414d-a763-df8c0957b49b" providerId="AD" clId="Web-{373953B4-327E-FEF7-168C-77E4B3F931AE}" dt="2022-01-07T00:26:49.206" v="40"/>
        <pc:sldMkLst>
          <pc:docMk/>
          <pc:sldMk cId="4035014333" sldId="345"/>
        </pc:sldMkLst>
      </pc:sldChg>
      <pc:sldChg chg="add">
        <pc:chgData name="Bellings, Katelyn T" userId="S::kb52@live.missouristate.edu::d911ea8b-a0e1-414d-a763-df8c0957b49b" providerId="AD" clId="Web-{373953B4-327E-FEF7-168C-77E4B3F931AE}" dt="2022-01-07T00:26:49.784" v="41"/>
        <pc:sldMkLst>
          <pc:docMk/>
          <pc:sldMk cId="1806690934" sldId="346"/>
        </pc:sldMkLst>
      </pc:sldChg>
      <pc:sldChg chg="add">
        <pc:chgData name="Bellings, Katelyn T" userId="S::kb52@live.missouristate.edu::d911ea8b-a0e1-414d-a763-df8c0957b49b" providerId="AD" clId="Web-{373953B4-327E-FEF7-168C-77E4B3F931AE}" dt="2022-01-07T00:26:50.237" v="42"/>
        <pc:sldMkLst>
          <pc:docMk/>
          <pc:sldMk cId="1087014380" sldId="347"/>
        </pc:sldMkLst>
      </pc:sldChg>
      <pc:sldChg chg="add">
        <pc:chgData name="Bellings, Katelyn T" userId="S::kb52@live.missouristate.edu::d911ea8b-a0e1-414d-a763-df8c0957b49b" providerId="AD" clId="Web-{373953B4-327E-FEF7-168C-77E4B3F931AE}" dt="2022-01-07T00:26:50.800" v="43"/>
        <pc:sldMkLst>
          <pc:docMk/>
          <pc:sldMk cId="1724443899" sldId="348"/>
        </pc:sldMkLst>
      </pc:sldChg>
      <pc:sldChg chg="add">
        <pc:chgData name="Bellings, Katelyn T" userId="S::kb52@live.missouristate.edu::d911ea8b-a0e1-414d-a763-df8c0957b49b" providerId="AD" clId="Web-{373953B4-327E-FEF7-168C-77E4B3F931AE}" dt="2022-01-07T00:26:51.394" v="44"/>
        <pc:sldMkLst>
          <pc:docMk/>
          <pc:sldMk cId="984298022" sldId="349"/>
        </pc:sldMkLst>
      </pc:sldChg>
      <pc:sldChg chg="add">
        <pc:chgData name="Bellings, Katelyn T" userId="S::kb52@live.missouristate.edu::d911ea8b-a0e1-414d-a763-df8c0957b49b" providerId="AD" clId="Web-{373953B4-327E-FEF7-168C-77E4B3F931AE}" dt="2022-01-07T00:26:51.894" v="45"/>
        <pc:sldMkLst>
          <pc:docMk/>
          <pc:sldMk cId="4274274044" sldId="350"/>
        </pc:sldMkLst>
      </pc:sldChg>
      <pc:sldChg chg="add">
        <pc:chgData name="Bellings, Katelyn T" userId="S::kb52@live.missouristate.edu::d911ea8b-a0e1-414d-a763-df8c0957b49b" providerId="AD" clId="Web-{373953B4-327E-FEF7-168C-77E4B3F931AE}" dt="2022-01-07T00:26:52.425" v="46"/>
        <pc:sldMkLst>
          <pc:docMk/>
          <pc:sldMk cId="3860497908" sldId="351"/>
        </pc:sldMkLst>
      </pc:sldChg>
      <pc:sldChg chg="add">
        <pc:chgData name="Bellings, Katelyn T" userId="S::kb52@live.missouristate.edu::d911ea8b-a0e1-414d-a763-df8c0957b49b" providerId="AD" clId="Web-{373953B4-327E-FEF7-168C-77E4B3F931AE}" dt="2022-01-07T00:26:52.940" v="47"/>
        <pc:sldMkLst>
          <pc:docMk/>
          <pc:sldMk cId="3981669300" sldId="352"/>
        </pc:sldMkLst>
      </pc:sldChg>
      <pc:sldChg chg="add">
        <pc:chgData name="Bellings, Katelyn T" userId="S::kb52@live.missouristate.edu::d911ea8b-a0e1-414d-a763-df8c0957b49b" providerId="AD" clId="Web-{373953B4-327E-FEF7-168C-77E4B3F931AE}" dt="2022-01-07T00:26:53.456" v="48"/>
        <pc:sldMkLst>
          <pc:docMk/>
          <pc:sldMk cId="3276790336" sldId="353"/>
        </pc:sldMkLst>
      </pc:sldChg>
      <pc:sldChg chg="add">
        <pc:chgData name="Bellings, Katelyn T" userId="S::kb52@live.missouristate.edu::d911ea8b-a0e1-414d-a763-df8c0957b49b" providerId="AD" clId="Web-{373953B4-327E-FEF7-168C-77E4B3F931AE}" dt="2022-01-07T00:26:53.987" v="49"/>
        <pc:sldMkLst>
          <pc:docMk/>
          <pc:sldMk cId="3589345757" sldId="354"/>
        </pc:sldMkLst>
      </pc:sldChg>
      <pc:sldChg chg="add">
        <pc:chgData name="Bellings, Katelyn T" userId="S::kb52@live.missouristate.edu::d911ea8b-a0e1-414d-a763-df8c0957b49b" providerId="AD" clId="Web-{373953B4-327E-FEF7-168C-77E4B3F931AE}" dt="2022-01-07T00:27:29.378" v="50"/>
        <pc:sldMkLst>
          <pc:docMk/>
          <pc:sldMk cId="1237465154" sldId="355"/>
        </pc:sldMkLst>
      </pc:sldChg>
      <pc:sldChg chg="add">
        <pc:chgData name="Bellings, Katelyn T" userId="S::kb52@live.missouristate.edu::d911ea8b-a0e1-414d-a763-df8c0957b49b" providerId="AD" clId="Web-{373953B4-327E-FEF7-168C-77E4B3F931AE}" dt="2022-01-07T00:27:29.565" v="51"/>
        <pc:sldMkLst>
          <pc:docMk/>
          <pc:sldMk cId="379759255" sldId="356"/>
        </pc:sldMkLst>
      </pc:sldChg>
      <pc:sldChg chg="add">
        <pc:chgData name="Bellings, Katelyn T" userId="S::kb52@live.missouristate.edu::d911ea8b-a0e1-414d-a763-df8c0957b49b" providerId="AD" clId="Web-{373953B4-327E-FEF7-168C-77E4B3F931AE}" dt="2022-01-07T00:27:29.784" v="52"/>
        <pc:sldMkLst>
          <pc:docMk/>
          <pc:sldMk cId="3534401546" sldId="357"/>
        </pc:sldMkLst>
      </pc:sldChg>
      <pc:sldChg chg="add">
        <pc:chgData name="Bellings, Katelyn T" userId="S::kb52@live.missouristate.edu::d911ea8b-a0e1-414d-a763-df8c0957b49b" providerId="AD" clId="Web-{373953B4-327E-FEF7-168C-77E4B3F931AE}" dt="2022-01-07T00:27:29.956" v="53"/>
        <pc:sldMkLst>
          <pc:docMk/>
          <pc:sldMk cId="1678099310" sldId="358"/>
        </pc:sldMkLst>
      </pc:sldChg>
      <pc:sldChg chg="add">
        <pc:chgData name="Bellings, Katelyn T" userId="S::kb52@live.missouristate.edu::d911ea8b-a0e1-414d-a763-df8c0957b49b" providerId="AD" clId="Web-{373953B4-327E-FEF7-168C-77E4B3F931AE}" dt="2022-01-07T00:27:30.143" v="54"/>
        <pc:sldMkLst>
          <pc:docMk/>
          <pc:sldMk cId="1098235701" sldId="359"/>
        </pc:sldMkLst>
      </pc:sldChg>
      <pc:sldChg chg="add">
        <pc:chgData name="Bellings, Katelyn T" userId="S::kb52@live.missouristate.edu::d911ea8b-a0e1-414d-a763-df8c0957b49b" providerId="AD" clId="Web-{373953B4-327E-FEF7-168C-77E4B3F931AE}" dt="2022-01-07T00:27:30.331" v="55"/>
        <pc:sldMkLst>
          <pc:docMk/>
          <pc:sldMk cId="604644055" sldId="360"/>
        </pc:sldMkLst>
      </pc:sldChg>
      <pc:sldChg chg="add">
        <pc:chgData name="Bellings, Katelyn T" userId="S::kb52@live.missouristate.edu::d911ea8b-a0e1-414d-a763-df8c0957b49b" providerId="AD" clId="Web-{373953B4-327E-FEF7-168C-77E4B3F931AE}" dt="2022-01-07T00:27:30.518" v="56"/>
        <pc:sldMkLst>
          <pc:docMk/>
          <pc:sldMk cId="2838239133" sldId="361"/>
        </pc:sldMkLst>
      </pc:sldChg>
      <pc:sldChg chg="add">
        <pc:chgData name="Bellings, Katelyn T" userId="S::kb52@live.missouristate.edu::d911ea8b-a0e1-414d-a763-df8c0957b49b" providerId="AD" clId="Web-{373953B4-327E-FEF7-168C-77E4B3F931AE}" dt="2022-01-07T00:27:30.737" v="57"/>
        <pc:sldMkLst>
          <pc:docMk/>
          <pc:sldMk cId="1867512076" sldId="362"/>
        </pc:sldMkLst>
      </pc:sldChg>
      <pc:sldChg chg="add">
        <pc:chgData name="Bellings, Katelyn T" userId="S::kb52@live.missouristate.edu::d911ea8b-a0e1-414d-a763-df8c0957b49b" providerId="AD" clId="Web-{373953B4-327E-FEF7-168C-77E4B3F931AE}" dt="2022-01-07T00:27:30.940" v="58"/>
        <pc:sldMkLst>
          <pc:docMk/>
          <pc:sldMk cId="311559671" sldId="363"/>
        </pc:sldMkLst>
      </pc:sldChg>
      <pc:sldChg chg="add">
        <pc:chgData name="Bellings, Katelyn T" userId="S::kb52@live.missouristate.edu::d911ea8b-a0e1-414d-a763-df8c0957b49b" providerId="AD" clId="Web-{373953B4-327E-FEF7-168C-77E4B3F931AE}" dt="2022-01-07T00:27:31.143" v="59"/>
        <pc:sldMkLst>
          <pc:docMk/>
          <pc:sldMk cId="1119930444" sldId="364"/>
        </pc:sldMkLst>
      </pc:sldChg>
      <pc:sldChg chg="add">
        <pc:chgData name="Bellings, Katelyn T" userId="S::kb52@live.missouristate.edu::d911ea8b-a0e1-414d-a763-df8c0957b49b" providerId="AD" clId="Web-{373953B4-327E-FEF7-168C-77E4B3F931AE}" dt="2022-01-07T00:27:31.362" v="60"/>
        <pc:sldMkLst>
          <pc:docMk/>
          <pc:sldMk cId="1995780449" sldId="365"/>
        </pc:sldMkLst>
      </pc:sldChg>
      <pc:sldChg chg="add">
        <pc:chgData name="Bellings, Katelyn T" userId="S::kb52@live.missouristate.edu::d911ea8b-a0e1-414d-a763-df8c0957b49b" providerId="AD" clId="Web-{373953B4-327E-FEF7-168C-77E4B3F931AE}" dt="2022-01-07T00:27:31.565" v="61"/>
        <pc:sldMkLst>
          <pc:docMk/>
          <pc:sldMk cId="3060017319" sldId="366"/>
        </pc:sldMkLst>
      </pc:sldChg>
      <pc:sldChg chg="add">
        <pc:chgData name="Bellings, Katelyn T" userId="S::kb52@live.missouristate.edu::d911ea8b-a0e1-414d-a763-df8c0957b49b" providerId="AD" clId="Web-{373953B4-327E-FEF7-168C-77E4B3F931AE}" dt="2022-01-07T00:27:31.784" v="62"/>
        <pc:sldMkLst>
          <pc:docMk/>
          <pc:sldMk cId="2049378198" sldId="367"/>
        </pc:sldMkLst>
      </pc:sldChg>
      <pc:sldChg chg="add">
        <pc:chgData name="Bellings, Katelyn T" userId="S::kb52@live.missouristate.edu::d911ea8b-a0e1-414d-a763-df8c0957b49b" providerId="AD" clId="Web-{373953B4-327E-FEF7-168C-77E4B3F931AE}" dt="2022-01-07T00:27:31.988" v="63"/>
        <pc:sldMkLst>
          <pc:docMk/>
          <pc:sldMk cId="4182498277" sldId="368"/>
        </pc:sldMkLst>
      </pc:sldChg>
      <pc:sldChg chg="add">
        <pc:chgData name="Bellings, Katelyn T" userId="S::kb52@live.missouristate.edu::d911ea8b-a0e1-414d-a763-df8c0957b49b" providerId="AD" clId="Web-{373953B4-327E-FEF7-168C-77E4B3F931AE}" dt="2022-01-07T00:27:32.190" v="64"/>
        <pc:sldMkLst>
          <pc:docMk/>
          <pc:sldMk cId="4196729909" sldId="369"/>
        </pc:sldMkLst>
      </pc:sldChg>
      <pc:sldChg chg="add">
        <pc:chgData name="Bellings, Katelyn T" userId="S::kb52@live.missouristate.edu::d911ea8b-a0e1-414d-a763-df8c0957b49b" providerId="AD" clId="Web-{373953B4-327E-FEF7-168C-77E4B3F931AE}" dt="2022-01-07T00:27:32.378" v="65"/>
        <pc:sldMkLst>
          <pc:docMk/>
          <pc:sldMk cId="683235138" sldId="370"/>
        </pc:sldMkLst>
      </pc:sldChg>
      <pc:sldChg chg="add">
        <pc:chgData name="Bellings, Katelyn T" userId="S::kb52@live.missouristate.edu::d911ea8b-a0e1-414d-a763-df8c0957b49b" providerId="AD" clId="Web-{373953B4-327E-FEF7-168C-77E4B3F931AE}" dt="2022-01-07T00:27:33.034" v="66"/>
        <pc:sldMkLst>
          <pc:docMk/>
          <pc:sldMk cId="1903192168" sldId="371"/>
        </pc:sldMkLst>
      </pc:sldChg>
      <pc:sldChg chg="add">
        <pc:chgData name="Bellings, Katelyn T" userId="S::kb52@live.missouristate.edu::d911ea8b-a0e1-414d-a763-df8c0957b49b" providerId="AD" clId="Web-{373953B4-327E-FEF7-168C-77E4B3F931AE}" dt="2022-01-07T00:28:18.627" v="67"/>
        <pc:sldMkLst>
          <pc:docMk/>
          <pc:sldMk cId="2356746917" sldId="372"/>
        </pc:sldMkLst>
      </pc:sldChg>
      <pc:sldChg chg="add">
        <pc:chgData name="Bellings, Katelyn T" userId="S::kb52@live.missouristate.edu::d911ea8b-a0e1-414d-a763-df8c0957b49b" providerId="AD" clId="Web-{373953B4-327E-FEF7-168C-77E4B3F931AE}" dt="2022-01-07T00:28:26.174" v="68"/>
        <pc:sldMkLst>
          <pc:docMk/>
          <pc:sldMk cId="3229126523" sldId="373"/>
        </pc:sldMkLst>
      </pc:sldChg>
      <pc:sldMasterChg chg="add addSldLayout">
        <pc:chgData name="Bellings, Katelyn T" userId="S::kb52@live.missouristate.edu::d911ea8b-a0e1-414d-a763-df8c0957b49b" providerId="AD" clId="Web-{373953B4-327E-FEF7-168C-77E4B3F931AE}" dt="2022-01-07T00:27:29.378" v="50"/>
        <pc:sldMasterMkLst>
          <pc:docMk/>
          <pc:sldMasterMk cId="2039803628" sldId="2147483847"/>
        </pc:sldMasterMkLst>
        <pc:sldLayoutChg chg="add">
          <pc:chgData name="Bellings, Katelyn T" userId="S::kb52@live.missouristate.edu::d911ea8b-a0e1-414d-a763-df8c0957b49b" providerId="AD" clId="Web-{373953B4-327E-FEF7-168C-77E4B3F931AE}" dt="2022-01-07T00:27:29.378" v="50"/>
          <pc:sldLayoutMkLst>
            <pc:docMk/>
            <pc:sldMasterMk cId="2039803628" sldId="2147483847"/>
            <pc:sldLayoutMk cId="110313322" sldId="2147483848"/>
          </pc:sldLayoutMkLst>
        </pc:sldLayoutChg>
        <pc:sldLayoutChg chg="add">
          <pc:chgData name="Bellings, Katelyn T" userId="S::kb52@live.missouristate.edu::d911ea8b-a0e1-414d-a763-df8c0957b49b" providerId="AD" clId="Web-{373953B4-327E-FEF7-168C-77E4B3F931AE}" dt="2022-01-07T00:27:29.378" v="50"/>
          <pc:sldLayoutMkLst>
            <pc:docMk/>
            <pc:sldMasterMk cId="2039803628" sldId="2147483847"/>
            <pc:sldLayoutMk cId="2996229009" sldId="2147483849"/>
          </pc:sldLayoutMkLst>
        </pc:sldLayoutChg>
        <pc:sldLayoutChg chg="add">
          <pc:chgData name="Bellings, Katelyn T" userId="S::kb52@live.missouristate.edu::d911ea8b-a0e1-414d-a763-df8c0957b49b" providerId="AD" clId="Web-{373953B4-327E-FEF7-168C-77E4B3F931AE}" dt="2022-01-07T00:27:29.378" v="50"/>
          <pc:sldLayoutMkLst>
            <pc:docMk/>
            <pc:sldMasterMk cId="2039803628" sldId="2147483847"/>
            <pc:sldLayoutMk cId="2002393060" sldId="2147483850"/>
          </pc:sldLayoutMkLst>
        </pc:sldLayoutChg>
        <pc:sldLayoutChg chg="add">
          <pc:chgData name="Bellings, Katelyn T" userId="S::kb52@live.missouristate.edu::d911ea8b-a0e1-414d-a763-df8c0957b49b" providerId="AD" clId="Web-{373953B4-327E-FEF7-168C-77E4B3F931AE}" dt="2022-01-07T00:27:29.378" v="50"/>
          <pc:sldLayoutMkLst>
            <pc:docMk/>
            <pc:sldMasterMk cId="2039803628" sldId="2147483847"/>
            <pc:sldLayoutMk cId="2994962126" sldId="2147483851"/>
          </pc:sldLayoutMkLst>
        </pc:sldLayoutChg>
        <pc:sldLayoutChg chg="add">
          <pc:chgData name="Bellings, Katelyn T" userId="S::kb52@live.missouristate.edu::d911ea8b-a0e1-414d-a763-df8c0957b49b" providerId="AD" clId="Web-{373953B4-327E-FEF7-168C-77E4B3F931AE}" dt="2022-01-07T00:27:29.378" v="50"/>
          <pc:sldLayoutMkLst>
            <pc:docMk/>
            <pc:sldMasterMk cId="2039803628" sldId="2147483847"/>
            <pc:sldLayoutMk cId="1938687663" sldId="2147483852"/>
          </pc:sldLayoutMkLst>
        </pc:sldLayoutChg>
        <pc:sldLayoutChg chg="add">
          <pc:chgData name="Bellings, Katelyn T" userId="S::kb52@live.missouristate.edu::d911ea8b-a0e1-414d-a763-df8c0957b49b" providerId="AD" clId="Web-{373953B4-327E-FEF7-168C-77E4B3F931AE}" dt="2022-01-07T00:27:29.378" v="50"/>
          <pc:sldLayoutMkLst>
            <pc:docMk/>
            <pc:sldMasterMk cId="2039803628" sldId="2147483847"/>
            <pc:sldLayoutMk cId="1088104627" sldId="2147483853"/>
          </pc:sldLayoutMkLst>
        </pc:sldLayoutChg>
        <pc:sldLayoutChg chg="add">
          <pc:chgData name="Bellings, Katelyn T" userId="S::kb52@live.missouristate.edu::d911ea8b-a0e1-414d-a763-df8c0957b49b" providerId="AD" clId="Web-{373953B4-327E-FEF7-168C-77E4B3F931AE}" dt="2022-01-07T00:27:29.378" v="50"/>
          <pc:sldLayoutMkLst>
            <pc:docMk/>
            <pc:sldMasterMk cId="2039803628" sldId="2147483847"/>
            <pc:sldLayoutMk cId="84234842" sldId="2147483854"/>
          </pc:sldLayoutMkLst>
        </pc:sldLayoutChg>
        <pc:sldLayoutChg chg="add">
          <pc:chgData name="Bellings, Katelyn T" userId="S::kb52@live.missouristate.edu::d911ea8b-a0e1-414d-a763-df8c0957b49b" providerId="AD" clId="Web-{373953B4-327E-FEF7-168C-77E4B3F931AE}" dt="2022-01-07T00:27:29.378" v="50"/>
          <pc:sldLayoutMkLst>
            <pc:docMk/>
            <pc:sldMasterMk cId="2039803628" sldId="2147483847"/>
            <pc:sldLayoutMk cId="1434757257" sldId="2147483855"/>
          </pc:sldLayoutMkLst>
        </pc:sldLayoutChg>
        <pc:sldLayoutChg chg="add">
          <pc:chgData name="Bellings, Katelyn T" userId="S::kb52@live.missouristate.edu::d911ea8b-a0e1-414d-a763-df8c0957b49b" providerId="AD" clId="Web-{373953B4-327E-FEF7-168C-77E4B3F931AE}" dt="2022-01-07T00:27:29.378" v="50"/>
          <pc:sldLayoutMkLst>
            <pc:docMk/>
            <pc:sldMasterMk cId="2039803628" sldId="2147483847"/>
            <pc:sldLayoutMk cId="4166252801" sldId="2147483856"/>
          </pc:sldLayoutMkLst>
        </pc:sldLayoutChg>
        <pc:sldLayoutChg chg="add">
          <pc:chgData name="Bellings, Katelyn T" userId="S::kb52@live.missouristate.edu::d911ea8b-a0e1-414d-a763-df8c0957b49b" providerId="AD" clId="Web-{373953B4-327E-FEF7-168C-77E4B3F931AE}" dt="2022-01-07T00:27:29.378" v="50"/>
          <pc:sldLayoutMkLst>
            <pc:docMk/>
            <pc:sldMasterMk cId="2039803628" sldId="2147483847"/>
            <pc:sldLayoutMk cId="2248472241" sldId="2147483857"/>
          </pc:sldLayoutMkLst>
        </pc:sldLayoutChg>
      </pc:sldMasterChg>
      <pc:sldMasterChg chg="add addSldLayout">
        <pc:chgData name="Bellings, Katelyn T" userId="S::kb52@live.missouristate.edu::d911ea8b-a0e1-414d-a763-df8c0957b49b" providerId="AD" clId="Web-{373953B4-327E-FEF7-168C-77E4B3F931AE}" dt="2022-01-07T00:25:00.738" v="0"/>
        <pc:sldMasterMkLst>
          <pc:docMk/>
          <pc:sldMasterMk cId="1369187588" sldId="2147483858"/>
        </pc:sldMasterMkLst>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1589527804" sldId="2147483859"/>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218360896" sldId="2147483860"/>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3619631565" sldId="2147483861"/>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4038767130" sldId="2147483862"/>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1007445099" sldId="2147483863"/>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4193980874" sldId="2147483864"/>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4208350544" sldId="2147483865"/>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1835679001" sldId="2147483866"/>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1474634830" sldId="2147483867"/>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1057470634" sldId="2147483868"/>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1899293247" sldId="2147483869"/>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2929657766" sldId="2147483870"/>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1101243974" sldId="2147483871"/>
          </pc:sldLayoutMkLst>
        </pc:sldLayoutChg>
        <pc:sldLayoutChg chg="add">
          <pc:chgData name="Bellings, Katelyn T" userId="S::kb52@live.missouristate.edu::d911ea8b-a0e1-414d-a763-df8c0957b49b" providerId="AD" clId="Web-{373953B4-327E-FEF7-168C-77E4B3F931AE}" dt="2022-01-07T00:25:00.738" v="0"/>
          <pc:sldLayoutMkLst>
            <pc:docMk/>
            <pc:sldMasterMk cId="1369187588" sldId="2147483858"/>
            <pc:sldLayoutMk cId="2511488813" sldId="2147483872"/>
          </pc:sldLayoutMkLst>
        </pc:sldLayoutChg>
      </pc:sldMasterChg>
    </pc:docChg>
  </pc:docChgLst>
  <pc:docChgLst>
    <pc:chgData name="Berry, Melissa D" userId="6a4cc291-7727-4213-8797-6e9f64704005" providerId="ADAL" clId="{4A144942-6B8B-4237-AE00-6D776ADEF544}"/>
    <pc:docChg chg="undo custSel delSld modSld">
      <pc:chgData name="Berry, Melissa D" userId="6a4cc291-7727-4213-8797-6e9f64704005" providerId="ADAL" clId="{4A144942-6B8B-4237-AE00-6D776ADEF544}" dt="2022-01-13T14:58:33.563" v="130" actId="1076"/>
      <pc:docMkLst>
        <pc:docMk/>
      </pc:docMkLst>
      <pc:sldChg chg="del">
        <pc:chgData name="Berry, Melissa D" userId="6a4cc291-7727-4213-8797-6e9f64704005" providerId="ADAL" clId="{4A144942-6B8B-4237-AE00-6D776ADEF544}" dt="2022-01-13T14:57:55.942" v="124" actId="2696"/>
        <pc:sldMkLst>
          <pc:docMk/>
          <pc:sldMk cId="3877626100" sldId="307"/>
        </pc:sldMkLst>
      </pc:sldChg>
      <pc:sldChg chg="del">
        <pc:chgData name="Berry, Melissa D" userId="6a4cc291-7727-4213-8797-6e9f64704005" providerId="ADAL" clId="{4A144942-6B8B-4237-AE00-6D776ADEF544}" dt="2022-01-13T14:57:45.384" v="123" actId="2696"/>
        <pc:sldMkLst>
          <pc:docMk/>
          <pc:sldMk cId="3422501701" sldId="308"/>
        </pc:sldMkLst>
      </pc:sldChg>
      <pc:sldChg chg="modSp mod modNotesTx">
        <pc:chgData name="Berry, Melissa D" userId="6a4cc291-7727-4213-8797-6e9f64704005" providerId="ADAL" clId="{4A144942-6B8B-4237-AE00-6D776ADEF544}" dt="2022-01-13T14:57:33.262" v="122" actId="20577"/>
        <pc:sldMkLst>
          <pc:docMk/>
          <pc:sldMk cId="756098034" sldId="309"/>
        </pc:sldMkLst>
        <pc:spChg chg="mod">
          <ac:chgData name="Berry, Melissa D" userId="6a4cc291-7727-4213-8797-6e9f64704005" providerId="ADAL" clId="{4A144942-6B8B-4237-AE00-6D776ADEF544}" dt="2022-01-13T14:57:33.262" v="122" actId="20577"/>
          <ac:spMkLst>
            <pc:docMk/>
            <pc:sldMk cId="756098034" sldId="309"/>
            <ac:spMk id="5" creationId="{00000000-0000-0000-0000-000000000000}"/>
          </ac:spMkLst>
        </pc:spChg>
      </pc:sldChg>
      <pc:sldChg chg="modSp mod">
        <pc:chgData name="Berry, Melissa D" userId="6a4cc291-7727-4213-8797-6e9f64704005" providerId="ADAL" clId="{4A144942-6B8B-4237-AE00-6D776ADEF544}" dt="2022-01-13T14:58:33.563" v="130" actId="1076"/>
        <pc:sldMkLst>
          <pc:docMk/>
          <pc:sldMk cId="4223673649" sldId="310"/>
        </pc:sldMkLst>
        <pc:spChg chg="mod">
          <ac:chgData name="Berry, Melissa D" userId="6a4cc291-7727-4213-8797-6e9f64704005" providerId="ADAL" clId="{4A144942-6B8B-4237-AE00-6D776ADEF544}" dt="2022-01-13T14:58:33.563" v="130" actId="1076"/>
          <ac:spMkLst>
            <pc:docMk/>
            <pc:sldMk cId="4223673649" sldId="310"/>
            <ac:spMk id="5" creationId="{00000000-0000-0000-0000-000000000000}"/>
          </ac:spMkLst>
        </pc:spChg>
      </pc:sldChg>
      <pc:sldChg chg="modSp mod">
        <pc:chgData name="Berry, Melissa D" userId="6a4cc291-7727-4213-8797-6e9f64704005" providerId="ADAL" clId="{4A144942-6B8B-4237-AE00-6D776ADEF544}" dt="2022-01-13T14:55:37.074" v="59" actId="20577"/>
        <pc:sldMkLst>
          <pc:docMk/>
          <pc:sldMk cId="2259515441" sldId="311"/>
        </pc:sldMkLst>
        <pc:spChg chg="mod">
          <ac:chgData name="Berry, Melissa D" userId="6a4cc291-7727-4213-8797-6e9f64704005" providerId="ADAL" clId="{4A144942-6B8B-4237-AE00-6D776ADEF544}" dt="2022-01-13T14:55:37.074" v="59" actId="20577"/>
          <ac:spMkLst>
            <pc:docMk/>
            <pc:sldMk cId="2259515441" sldId="311"/>
            <ac:spMk id="5" creationId="{00000000-0000-0000-0000-000000000000}"/>
          </ac:spMkLst>
        </pc:spChg>
      </pc:sldChg>
      <pc:sldChg chg="modSp mod">
        <pc:chgData name="Berry, Melissa D" userId="6a4cc291-7727-4213-8797-6e9f64704005" providerId="ADAL" clId="{4A144942-6B8B-4237-AE00-6D776ADEF544}" dt="2022-01-13T14:54:49.345" v="49" actId="20577"/>
        <pc:sldMkLst>
          <pc:docMk/>
          <pc:sldMk cId="1673694034" sldId="314"/>
        </pc:sldMkLst>
        <pc:spChg chg="mod">
          <ac:chgData name="Berry, Melissa D" userId="6a4cc291-7727-4213-8797-6e9f64704005" providerId="ADAL" clId="{4A144942-6B8B-4237-AE00-6D776ADEF544}" dt="2022-01-13T14:54:49.345" v="49" actId="20577"/>
          <ac:spMkLst>
            <pc:docMk/>
            <pc:sldMk cId="1673694034" sldId="314"/>
            <ac:spMk id="3" creationId="{00000000-0000-0000-0000-000000000000}"/>
          </ac:spMkLst>
        </pc:spChg>
      </pc:sldChg>
      <pc:sldChg chg="modSp mod">
        <pc:chgData name="Berry, Melissa D" userId="6a4cc291-7727-4213-8797-6e9f64704005" providerId="ADAL" clId="{4A144942-6B8B-4237-AE00-6D776ADEF544}" dt="2022-01-12T22:51:41.638" v="47" actId="20577"/>
        <pc:sldMkLst>
          <pc:docMk/>
          <pc:sldMk cId="1201829020" sldId="331"/>
        </pc:sldMkLst>
        <pc:spChg chg="mod">
          <ac:chgData name="Berry, Melissa D" userId="6a4cc291-7727-4213-8797-6e9f64704005" providerId="ADAL" clId="{4A144942-6B8B-4237-AE00-6D776ADEF544}" dt="2022-01-12T22:51:41.638" v="47" actId="20577"/>
          <ac:spMkLst>
            <pc:docMk/>
            <pc:sldMk cId="1201829020" sldId="331"/>
            <ac:spMk id="3" creationId="{00000000-0000-0000-0000-000000000000}"/>
          </ac:spMkLst>
        </pc:spChg>
      </pc:sldChg>
    </pc:docChg>
  </pc:docChgLst>
  <pc:docChgLst>
    <pc:chgData name="Bellings, Katelyn T" userId="S::kb52@live.missouristate.edu::d911ea8b-a0e1-414d-a763-df8c0957b49b" providerId="AD" clId="Web-{24F5EBFC-F476-47F0-988A-BD2C4AEA5AE9}"/>
    <pc:docChg chg="addSld modSld addMainMaster modMainMaster">
      <pc:chgData name="Bellings, Katelyn T" userId="S::kb52@live.missouristate.edu::d911ea8b-a0e1-414d-a763-df8c0957b49b" providerId="AD" clId="Web-{24F5EBFC-F476-47F0-988A-BD2C4AEA5AE9}" dt="2022-01-07T00:16:56.190" v="49" actId="20577"/>
      <pc:docMkLst>
        <pc:docMk/>
      </pc:docMkLst>
      <pc:sldChg chg="add">
        <pc:chgData name="Bellings, Katelyn T" userId="S::kb52@live.missouristate.edu::d911ea8b-a0e1-414d-a763-df8c0957b49b" providerId="AD" clId="Web-{24F5EBFC-F476-47F0-988A-BD2C4AEA5AE9}" dt="2022-01-07T00:13:35.863" v="0"/>
        <pc:sldMkLst>
          <pc:docMk/>
          <pc:sldMk cId="758288390" sldId="257"/>
        </pc:sldMkLst>
      </pc:sldChg>
      <pc:sldChg chg="add">
        <pc:chgData name="Bellings, Katelyn T" userId="S::kb52@live.missouristate.edu::d911ea8b-a0e1-414d-a763-df8c0957b49b" providerId="AD" clId="Web-{24F5EBFC-F476-47F0-988A-BD2C4AEA5AE9}" dt="2022-01-07T00:13:36.128" v="1"/>
        <pc:sldMkLst>
          <pc:docMk/>
          <pc:sldMk cId="3825620614" sldId="258"/>
        </pc:sldMkLst>
      </pc:sldChg>
      <pc:sldChg chg="add">
        <pc:chgData name="Bellings, Katelyn T" userId="S::kb52@live.missouristate.edu::d911ea8b-a0e1-414d-a763-df8c0957b49b" providerId="AD" clId="Web-{24F5EBFC-F476-47F0-988A-BD2C4AEA5AE9}" dt="2022-01-07T00:13:36.394" v="2"/>
        <pc:sldMkLst>
          <pc:docMk/>
          <pc:sldMk cId="756492724" sldId="259"/>
        </pc:sldMkLst>
      </pc:sldChg>
      <pc:sldChg chg="add">
        <pc:chgData name="Bellings, Katelyn T" userId="S::kb52@live.missouristate.edu::d911ea8b-a0e1-414d-a763-df8c0957b49b" providerId="AD" clId="Web-{24F5EBFC-F476-47F0-988A-BD2C4AEA5AE9}" dt="2022-01-07T00:13:36.722" v="3"/>
        <pc:sldMkLst>
          <pc:docMk/>
          <pc:sldMk cId="1669460728" sldId="260"/>
        </pc:sldMkLst>
      </pc:sldChg>
      <pc:sldChg chg="add">
        <pc:chgData name="Bellings, Katelyn T" userId="S::kb52@live.missouristate.edu::d911ea8b-a0e1-414d-a763-df8c0957b49b" providerId="AD" clId="Web-{24F5EBFC-F476-47F0-988A-BD2C4AEA5AE9}" dt="2022-01-07T00:13:36.956" v="4"/>
        <pc:sldMkLst>
          <pc:docMk/>
          <pc:sldMk cId="3016577459" sldId="261"/>
        </pc:sldMkLst>
      </pc:sldChg>
      <pc:sldChg chg="add">
        <pc:chgData name="Bellings, Katelyn T" userId="S::kb52@live.missouristate.edu::d911ea8b-a0e1-414d-a763-df8c0957b49b" providerId="AD" clId="Web-{24F5EBFC-F476-47F0-988A-BD2C4AEA5AE9}" dt="2022-01-07T00:13:37.191" v="5"/>
        <pc:sldMkLst>
          <pc:docMk/>
          <pc:sldMk cId="2874000937" sldId="262"/>
        </pc:sldMkLst>
      </pc:sldChg>
      <pc:sldChg chg="add">
        <pc:chgData name="Bellings, Katelyn T" userId="S::kb52@live.missouristate.edu::d911ea8b-a0e1-414d-a763-df8c0957b49b" providerId="AD" clId="Web-{24F5EBFC-F476-47F0-988A-BD2C4AEA5AE9}" dt="2022-01-07T00:13:37.394" v="6"/>
        <pc:sldMkLst>
          <pc:docMk/>
          <pc:sldMk cId="376845805" sldId="263"/>
        </pc:sldMkLst>
      </pc:sldChg>
      <pc:sldChg chg="add">
        <pc:chgData name="Bellings, Katelyn T" userId="S::kb52@live.missouristate.edu::d911ea8b-a0e1-414d-a763-df8c0957b49b" providerId="AD" clId="Web-{24F5EBFC-F476-47F0-988A-BD2C4AEA5AE9}" dt="2022-01-07T00:13:37.675" v="7"/>
        <pc:sldMkLst>
          <pc:docMk/>
          <pc:sldMk cId="1744192518" sldId="264"/>
        </pc:sldMkLst>
      </pc:sldChg>
      <pc:sldChg chg="add">
        <pc:chgData name="Bellings, Katelyn T" userId="S::kb52@live.missouristate.edu::d911ea8b-a0e1-414d-a763-df8c0957b49b" providerId="AD" clId="Web-{24F5EBFC-F476-47F0-988A-BD2C4AEA5AE9}" dt="2022-01-07T00:13:37.910" v="8"/>
        <pc:sldMkLst>
          <pc:docMk/>
          <pc:sldMk cId="2800154687" sldId="265"/>
        </pc:sldMkLst>
      </pc:sldChg>
      <pc:sldChg chg="add">
        <pc:chgData name="Bellings, Katelyn T" userId="S::kb52@live.missouristate.edu::d911ea8b-a0e1-414d-a763-df8c0957b49b" providerId="AD" clId="Web-{24F5EBFC-F476-47F0-988A-BD2C4AEA5AE9}" dt="2022-01-07T00:13:38.222" v="9"/>
        <pc:sldMkLst>
          <pc:docMk/>
          <pc:sldMk cId="3602938787" sldId="266"/>
        </pc:sldMkLst>
      </pc:sldChg>
      <pc:sldChg chg="add">
        <pc:chgData name="Bellings, Katelyn T" userId="S::kb52@live.missouristate.edu::d911ea8b-a0e1-414d-a763-df8c0957b49b" providerId="AD" clId="Web-{24F5EBFC-F476-47F0-988A-BD2C4AEA5AE9}" dt="2022-01-07T00:13:38.535" v="10"/>
        <pc:sldMkLst>
          <pc:docMk/>
          <pc:sldMk cId="113515029" sldId="267"/>
        </pc:sldMkLst>
      </pc:sldChg>
      <pc:sldChg chg="add">
        <pc:chgData name="Bellings, Katelyn T" userId="S::kb52@live.missouristate.edu::d911ea8b-a0e1-414d-a763-df8c0957b49b" providerId="AD" clId="Web-{24F5EBFC-F476-47F0-988A-BD2C4AEA5AE9}" dt="2022-01-07T00:13:38.800" v="11"/>
        <pc:sldMkLst>
          <pc:docMk/>
          <pc:sldMk cId="552585846" sldId="268"/>
        </pc:sldMkLst>
      </pc:sldChg>
      <pc:sldChg chg="add">
        <pc:chgData name="Bellings, Katelyn T" userId="S::kb52@live.missouristate.edu::d911ea8b-a0e1-414d-a763-df8c0957b49b" providerId="AD" clId="Web-{24F5EBFC-F476-47F0-988A-BD2C4AEA5AE9}" dt="2022-01-07T00:13:39.019" v="12"/>
        <pc:sldMkLst>
          <pc:docMk/>
          <pc:sldMk cId="1275650456" sldId="269"/>
        </pc:sldMkLst>
      </pc:sldChg>
      <pc:sldChg chg="add">
        <pc:chgData name="Bellings, Katelyn T" userId="S::kb52@live.missouristate.edu::d911ea8b-a0e1-414d-a763-df8c0957b49b" providerId="AD" clId="Web-{24F5EBFC-F476-47F0-988A-BD2C4AEA5AE9}" dt="2022-01-07T00:13:39.238" v="13"/>
        <pc:sldMkLst>
          <pc:docMk/>
          <pc:sldMk cId="3523375330" sldId="270"/>
        </pc:sldMkLst>
      </pc:sldChg>
      <pc:sldChg chg="add">
        <pc:chgData name="Bellings, Katelyn T" userId="S::kb52@live.missouristate.edu::d911ea8b-a0e1-414d-a763-df8c0957b49b" providerId="AD" clId="Web-{24F5EBFC-F476-47F0-988A-BD2C4AEA5AE9}" dt="2022-01-07T00:13:39.425" v="14"/>
        <pc:sldMkLst>
          <pc:docMk/>
          <pc:sldMk cId="101519864" sldId="271"/>
        </pc:sldMkLst>
      </pc:sldChg>
      <pc:sldChg chg="add">
        <pc:chgData name="Bellings, Katelyn T" userId="S::kb52@live.missouristate.edu::d911ea8b-a0e1-414d-a763-df8c0957b49b" providerId="AD" clId="Web-{24F5EBFC-F476-47F0-988A-BD2C4AEA5AE9}" dt="2022-01-07T00:13:39.722" v="15"/>
        <pc:sldMkLst>
          <pc:docMk/>
          <pc:sldMk cId="693454477" sldId="272"/>
        </pc:sldMkLst>
      </pc:sldChg>
      <pc:sldChg chg="add">
        <pc:chgData name="Bellings, Katelyn T" userId="S::kb52@live.missouristate.edu::d911ea8b-a0e1-414d-a763-df8c0957b49b" providerId="AD" clId="Web-{24F5EBFC-F476-47F0-988A-BD2C4AEA5AE9}" dt="2022-01-07T00:13:39.894" v="16"/>
        <pc:sldMkLst>
          <pc:docMk/>
          <pc:sldMk cId="1536672040" sldId="273"/>
        </pc:sldMkLst>
      </pc:sldChg>
      <pc:sldChg chg="add">
        <pc:chgData name="Bellings, Katelyn T" userId="S::kb52@live.missouristate.edu::d911ea8b-a0e1-414d-a763-df8c0957b49b" providerId="AD" clId="Web-{24F5EBFC-F476-47F0-988A-BD2C4AEA5AE9}" dt="2022-01-07T00:13:40.269" v="17"/>
        <pc:sldMkLst>
          <pc:docMk/>
          <pc:sldMk cId="23276216" sldId="274"/>
        </pc:sldMkLst>
      </pc:sldChg>
      <pc:sldChg chg="add">
        <pc:chgData name="Bellings, Katelyn T" userId="S::kb52@live.missouristate.edu::d911ea8b-a0e1-414d-a763-df8c0957b49b" providerId="AD" clId="Web-{24F5EBFC-F476-47F0-988A-BD2C4AEA5AE9}" dt="2022-01-07T00:13:50.659" v="18"/>
        <pc:sldMkLst>
          <pc:docMk/>
          <pc:sldMk cId="2508013537" sldId="275"/>
        </pc:sldMkLst>
      </pc:sldChg>
      <pc:sldChg chg="add">
        <pc:chgData name="Bellings, Katelyn T" userId="S::kb52@live.missouristate.edu::d911ea8b-a0e1-414d-a763-df8c0957b49b" providerId="AD" clId="Web-{24F5EBFC-F476-47F0-988A-BD2C4AEA5AE9}" dt="2022-01-07T00:13:51.456" v="19"/>
        <pc:sldMkLst>
          <pc:docMk/>
          <pc:sldMk cId="3718783263" sldId="276"/>
        </pc:sldMkLst>
      </pc:sldChg>
      <pc:sldChg chg="add">
        <pc:chgData name="Bellings, Katelyn T" userId="S::kb52@live.missouristate.edu::d911ea8b-a0e1-414d-a763-df8c0957b49b" providerId="AD" clId="Web-{24F5EBFC-F476-47F0-988A-BD2C4AEA5AE9}" dt="2022-01-07T00:14:55.065" v="20"/>
        <pc:sldMkLst>
          <pc:docMk/>
          <pc:sldMk cId="1057584427" sldId="277"/>
        </pc:sldMkLst>
      </pc:sldChg>
      <pc:sldChg chg="add">
        <pc:chgData name="Bellings, Katelyn T" userId="S::kb52@live.missouristate.edu::d911ea8b-a0e1-414d-a763-df8c0957b49b" providerId="AD" clId="Web-{24F5EBFC-F476-47F0-988A-BD2C4AEA5AE9}" dt="2022-01-07T00:14:55.284" v="21"/>
        <pc:sldMkLst>
          <pc:docMk/>
          <pc:sldMk cId="4093096688" sldId="278"/>
        </pc:sldMkLst>
      </pc:sldChg>
      <pc:sldChg chg="add">
        <pc:chgData name="Bellings, Katelyn T" userId="S::kb52@live.missouristate.edu::d911ea8b-a0e1-414d-a763-df8c0957b49b" providerId="AD" clId="Web-{24F5EBFC-F476-47F0-988A-BD2C4AEA5AE9}" dt="2022-01-07T00:14:55.503" v="22"/>
        <pc:sldMkLst>
          <pc:docMk/>
          <pc:sldMk cId="1805179611" sldId="279"/>
        </pc:sldMkLst>
      </pc:sldChg>
      <pc:sldChg chg="add">
        <pc:chgData name="Bellings, Katelyn T" userId="S::kb52@live.missouristate.edu::d911ea8b-a0e1-414d-a763-df8c0957b49b" providerId="AD" clId="Web-{24F5EBFC-F476-47F0-988A-BD2C4AEA5AE9}" dt="2022-01-07T00:14:55.659" v="23"/>
        <pc:sldMkLst>
          <pc:docMk/>
          <pc:sldMk cId="380165294" sldId="280"/>
        </pc:sldMkLst>
      </pc:sldChg>
      <pc:sldChg chg="add">
        <pc:chgData name="Bellings, Katelyn T" userId="S::kb52@live.missouristate.edu::d911ea8b-a0e1-414d-a763-df8c0957b49b" providerId="AD" clId="Web-{24F5EBFC-F476-47F0-988A-BD2C4AEA5AE9}" dt="2022-01-07T00:14:55.831" v="24"/>
        <pc:sldMkLst>
          <pc:docMk/>
          <pc:sldMk cId="3083690504" sldId="281"/>
        </pc:sldMkLst>
      </pc:sldChg>
      <pc:sldChg chg="add">
        <pc:chgData name="Bellings, Katelyn T" userId="S::kb52@live.missouristate.edu::d911ea8b-a0e1-414d-a763-df8c0957b49b" providerId="AD" clId="Web-{24F5EBFC-F476-47F0-988A-BD2C4AEA5AE9}" dt="2022-01-07T00:14:56.018" v="25"/>
        <pc:sldMkLst>
          <pc:docMk/>
          <pc:sldMk cId="3717456463" sldId="282"/>
        </pc:sldMkLst>
      </pc:sldChg>
      <pc:sldChg chg="add">
        <pc:chgData name="Bellings, Katelyn T" userId="S::kb52@live.missouristate.edu::d911ea8b-a0e1-414d-a763-df8c0957b49b" providerId="AD" clId="Web-{24F5EBFC-F476-47F0-988A-BD2C4AEA5AE9}" dt="2022-01-07T00:14:56.206" v="26"/>
        <pc:sldMkLst>
          <pc:docMk/>
          <pc:sldMk cId="1848795100" sldId="283"/>
        </pc:sldMkLst>
      </pc:sldChg>
      <pc:sldChg chg="add">
        <pc:chgData name="Bellings, Katelyn T" userId="S::kb52@live.missouristate.edu::d911ea8b-a0e1-414d-a763-df8c0957b49b" providerId="AD" clId="Web-{24F5EBFC-F476-47F0-988A-BD2C4AEA5AE9}" dt="2022-01-07T00:14:56.378" v="27"/>
        <pc:sldMkLst>
          <pc:docMk/>
          <pc:sldMk cId="2657573615" sldId="284"/>
        </pc:sldMkLst>
      </pc:sldChg>
      <pc:sldChg chg="modSp add">
        <pc:chgData name="Bellings, Katelyn T" userId="S::kb52@live.missouristate.edu::d911ea8b-a0e1-414d-a763-df8c0957b49b" providerId="AD" clId="Web-{24F5EBFC-F476-47F0-988A-BD2C4AEA5AE9}" dt="2022-01-07T00:16:56.190" v="49" actId="20577"/>
        <pc:sldMkLst>
          <pc:docMk/>
          <pc:sldMk cId="1046774132" sldId="285"/>
        </pc:sldMkLst>
        <pc:spChg chg="mod">
          <ac:chgData name="Bellings, Katelyn T" userId="S::kb52@live.missouristate.edu::d911ea8b-a0e1-414d-a763-df8c0957b49b" providerId="AD" clId="Web-{24F5EBFC-F476-47F0-988A-BD2C4AEA5AE9}" dt="2022-01-07T00:16:56.190" v="49" actId="20577"/>
          <ac:spMkLst>
            <pc:docMk/>
            <pc:sldMk cId="1046774132" sldId="285"/>
            <ac:spMk id="3" creationId="{00000000-0000-0000-0000-000000000000}"/>
          </ac:spMkLst>
        </pc:spChg>
      </pc:sldChg>
      <pc:sldChg chg="add">
        <pc:chgData name="Bellings, Katelyn T" userId="S::kb52@live.missouristate.edu::d911ea8b-a0e1-414d-a763-df8c0957b49b" providerId="AD" clId="Web-{24F5EBFC-F476-47F0-988A-BD2C4AEA5AE9}" dt="2022-01-07T00:16:22.565" v="29"/>
        <pc:sldMkLst>
          <pc:docMk/>
          <pc:sldMk cId="3353901101" sldId="286"/>
        </pc:sldMkLst>
      </pc:sldChg>
      <pc:sldChg chg="add">
        <pc:chgData name="Bellings, Katelyn T" userId="S::kb52@live.missouristate.edu::d911ea8b-a0e1-414d-a763-df8c0957b49b" providerId="AD" clId="Web-{24F5EBFC-F476-47F0-988A-BD2C4AEA5AE9}" dt="2022-01-07T00:16:22.784" v="30"/>
        <pc:sldMkLst>
          <pc:docMk/>
          <pc:sldMk cId="110088707" sldId="287"/>
        </pc:sldMkLst>
      </pc:sldChg>
      <pc:sldChg chg="add">
        <pc:chgData name="Bellings, Katelyn T" userId="S::kb52@live.missouristate.edu::d911ea8b-a0e1-414d-a763-df8c0957b49b" providerId="AD" clId="Web-{24F5EBFC-F476-47F0-988A-BD2C4AEA5AE9}" dt="2022-01-07T00:16:22.987" v="31"/>
        <pc:sldMkLst>
          <pc:docMk/>
          <pc:sldMk cId="4109241484" sldId="288"/>
        </pc:sldMkLst>
      </pc:sldChg>
      <pc:sldChg chg="add">
        <pc:chgData name="Bellings, Katelyn T" userId="S::kb52@live.missouristate.edu::d911ea8b-a0e1-414d-a763-df8c0957b49b" providerId="AD" clId="Web-{24F5EBFC-F476-47F0-988A-BD2C4AEA5AE9}" dt="2022-01-07T00:16:23.205" v="32"/>
        <pc:sldMkLst>
          <pc:docMk/>
          <pc:sldMk cId="2105941311" sldId="289"/>
        </pc:sldMkLst>
      </pc:sldChg>
      <pc:sldChg chg="add">
        <pc:chgData name="Bellings, Katelyn T" userId="S::kb52@live.missouristate.edu::d911ea8b-a0e1-414d-a763-df8c0957b49b" providerId="AD" clId="Web-{24F5EBFC-F476-47F0-988A-BD2C4AEA5AE9}" dt="2022-01-07T00:16:23.393" v="33"/>
        <pc:sldMkLst>
          <pc:docMk/>
          <pc:sldMk cId="1414401840" sldId="290"/>
        </pc:sldMkLst>
      </pc:sldChg>
      <pc:sldChg chg="add">
        <pc:chgData name="Bellings, Katelyn T" userId="S::kb52@live.missouristate.edu::d911ea8b-a0e1-414d-a763-df8c0957b49b" providerId="AD" clId="Web-{24F5EBFC-F476-47F0-988A-BD2C4AEA5AE9}" dt="2022-01-07T00:16:23.705" v="34"/>
        <pc:sldMkLst>
          <pc:docMk/>
          <pc:sldMk cId="3386560076" sldId="291"/>
        </pc:sldMkLst>
      </pc:sldChg>
      <pc:sldChg chg="add">
        <pc:chgData name="Bellings, Katelyn T" userId="S::kb52@live.missouristate.edu::d911ea8b-a0e1-414d-a763-df8c0957b49b" providerId="AD" clId="Web-{24F5EBFC-F476-47F0-988A-BD2C4AEA5AE9}" dt="2022-01-07T00:16:23.940" v="35"/>
        <pc:sldMkLst>
          <pc:docMk/>
          <pc:sldMk cId="772699487" sldId="292"/>
        </pc:sldMkLst>
      </pc:sldChg>
      <pc:sldChg chg="add">
        <pc:chgData name="Bellings, Katelyn T" userId="S::kb52@live.missouristate.edu::d911ea8b-a0e1-414d-a763-df8c0957b49b" providerId="AD" clId="Web-{24F5EBFC-F476-47F0-988A-BD2C4AEA5AE9}" dt="2022-01-07T00:16:24.159" v="36"/>
        <pc:sldMkLst>
          <pc:docMk/>
          <pc:sldMk cId="2084162361" sldId="293"/>
        </pc:sldMkLst>
      </pc:sldChg>
      <pc:sldChg chg="add">
        <pc:chgData name="Bellings, Katelyn T" userId="S::kb52@live.missouristate.edu::d911ea8b-a0e1-414d-a763-df8c0957b49b" providerId="AD" clId="Web-{24F5EBFC-F476-47F0-988A-BD2C4AEA5AE9}" dt="2022-01-07T00:16:24.362" v="37"/>
        <pc:sldMkLst>
          <pc:docMk/>
          <pc:sldMk cId="2096235733" sldId="294"/>
        </pc:sldMkLst>
      </pc:sldChg>
      <pc:sldChg chg="add">
        <pc:chgData name="Bellings, Katelyn T" userId="S::kb52@live.missouristate.edu::d911ea8b-a0e1-414d-a763-df8c0957b49b" providerId="AD" clId="Web-{24F5EBFC-F476-47F0-988A-BD2C4AEA5AE9}" dt="2022-01-07T00:16:24.596" v="38"/>
        <pc:sldMkLst>
          <pc:docMk/>
          <pc:sldMk cId="3598968579" sldId="295"/>
        </pc:sldMkLst>
      </pc:sldChg>
      <pc:sldChg chg="add">
        <pc:chgData name="Bellings, Katelyn T" userId="S::kb52@live.missouristate.edu::d911ea8b-a0e1-414d-a763-df8c0957b49b" providerId="AD" clId="Web-{24F5EBFC-F476-47F0-988A-BD2C4AEA5AE9}" dt="2022-01-07T00:16:24.815" v="39"/>
        <pc:sldMkLst>
          <pc:docMk/>
          <pc:sldMk cId="204912366" sldId="296"/>
        </pc:sldMkLst>
      </pc:sldChg>
      <pc:sldChg chg="add">
        <pc:chgData name="Bellings, Katelyn T" userId="S::kb52@live.missouristate.edu::d911ea8b-a0e1-414d-a763-df8c0957b49b" providerId="AD" clId="Web-{24F5EBFC-F476-47F0-988A-BD2C4AEA5AE9}" dt="2022-01-07T00:16:25.018" v="40"/>
        <pc:sldMkLst>
          <pc:docMk/>
          <pc:sldMk cId="1233877310" sldId="297"/>
        </pc:sldMkLst>
      </pc:sldChg>
      <pc:sldChg chg="add">
        <pc:chgData name="Bellings, Katelyn T" userId="S::kb52@live.missouristate.edu::d911ea8b-a0e1-414d-a763-df8c0957b49b" providerId="AD" clId="Web-{24F5EBFC-F476-47F0-988A-BD2C4AEA5AE9}" dt="2022-01-07T00:16:25.221" v="41"/>
        <pc:sldMkLst>
          <pc:docMk/>
          <pc:sldMk cId="2282258309" sldId="298"/>
        </pc:sldMkLst>
      </pc:sldChg>
      <pc:sldChg chg="add">
        <pc:chgData name="Bellings, Katelyn T" userId="S::kb52@live.missouristate.edu::d911ea8b-a0e1-414d-a763-df8c0957b49b" providerId="AD" clId="Web-{24F5EBFC-F476-47F0-988A-BD2C4AEA5AE9}" dt="2022-01-07T00:16:25.440" v="42"/>
        <pc:sldMkLst>
          <pc:docMk/>
          <pc:sldMk cId="2934933480" sldId="299"/>
        </pc:sldMkLst>
      </pc:sldChg>
      <pc:sldChg chg="add">
        <pc:chgData name="Bellings, Katelyn T" userId="S::kb52@live.missouristate.edu::d911ea8b-a0e1-414d-a763-df8c0957b49b" providerId="AD" clId="Web-{24F5EBFC-F476-47F0-988A-BD2C4AEA5AE9}" dt="2022-01-07T00:16:25.674" v="43"/>
        <pc:sldMkLst>
          <pc:docMk/>
          <pc:sldMk cId="246266886" sldId="300"/>
        </pc:sldMkLst>
      </pc:sldChg>
      <pc:sldChg chg="add">
        <pc:chgData name="Bellings, Katelyn T" userId="S::kb52@live.missouristate.edu::d911ea8b-a0e1-414d-a763-df8c0957b49b" providerId="AD" clId="Web-{24F5EBFC-F476-47F0-988A-BD2C4AEA5AE9}" dt="2022-01-07T00:16:25.877" v="44"/>
        <pc:sldMkLst>
          <pc:docMk/>
          <pc:sldMk cId="3228558539" sldId="301"/>
        </pc:sldMkLst>
      </pc:sldChg>
      <pc:sldChg chg="add">
        <pc:chgData name="Bellings, Katelyn T" userId="S::kb52@live.missouristate.edu::d911ea8b-a0e1-414d-a763-df8c0957b49b" providerId="AD" clId="Web-{24F5EBFC-F476-47F0-988A-BD2C4AEA5AE9}" dt="2022-01-07T00:16:26.065" v="45"/>
        <pc:sldMkLst>
          <pc:docMk/>
          <pc:sldMk cId="703000472" sldId="302"/>
        </pc:sldMkLst>
      </pc:sldChg>
      <pc:sldChg chg="add">
        <pc:chgData name="Bellings, Katelyn T" userId="S::kb52@live.missouristate.edu::d911ea8b-a0e1-414d-a763-df8c0957b49b" providerId="AD" clId="Web-{24F5EBFC-F476-47F0-988A-BD2C4AEA5AE9}" dt="2022-01-07T00:16:26.284" v="46"/>
        <pc:sldMkLst>
          <pc:docMk/>
          <pc:sldMk cId="687224794" sldId="303"/>
        </pc:sldMkLst>
      </pc:sldChg>
      <pc:sldChg chg="add">
        <pc:chgData name="Bellings, Katelyn T" userId="S::kb52@live.missouristate.edu::d911ea8b-a0e1-414d-a763-df8c0957b49b" providerId="AD" clId="Web-{24F5EBFC-F476-47F0-988A-BD2C4AEA5AE9}" dt="2022-01-07T00:16:26.455" v="47"/>
        <pc:sldMkLst>
          <pc:docMk/>
          <pc:sldMk cId="1974768143" sldId="304"/>
        </pc:sldMkLst>
      </pc:sldChg>
      <pc:sldMasterChg chg="add addSldLayout">
        <pc:chgData name="Bellings, Katelyn T" userId="S::kb52@live.missouristate.edu::d911ea8b-a0e1-414d-a763-df8c0957b49b" providerId="AD" clId="Web-{24F5EBFC-F476-47F0-988A-BD2C4AEA5AE9}" dt="2022-01-07T00:13:50.659" v="18"/>
        <pc:sldMasterMkLst>
          <pc:docMk/>
          <pc:sldMasterMk cId="487438606" sldId="2147483648"/>
        </pc:sldMasterMkLst>
        <pc:sldLayoutChg chg="add">
          <pc:chgData name="Bellings, Katelyn T" userId="S::kb52@live.missouristate.edu::d911ea8b-a0e1-414d-a763-df8c0957b49b" providerId="AD" clId="Web-{24F5EBFC-F476-47F0-988A-BD2C4AEA5AE9}" dt="2022-01-07T00:13:50.659" v="18"/>
          <pc:sldLayoutMkLst>
            <pc:docMk/>
            <pc:sldMasterMk cId="487438606" sldId="2147483648"/>
            <pc:sldLayoutMk cId="2032555088" sldId="2147483650"/>
          </pc:sldLayoutMkLst>
        </pc:sldLayoutChg>
        <pc:sldLayoutChg chg="add">
          <pc:chgData name="Bellings, Katelyn T" userId="S::kb52@live.missouristate.edu::d911ea8b-a0e1-414d-a763-df8c0957b49b" providerId="AD" clId="Web-{24F5EBFC-F476-47F0-988A-BD2C4AEA5AE9}" dt="2022-01-07T00:13:50.659" v="18"/>
          <pc:sldLayoutMkLst>
            <pc:docMk/>
            <pc:sldMasterMk cId="487438606" sldId="2147483648"/>
            <pc:sldLayoutMk cId="1130991187" sldId="2147483651"/>
          </pc:sldLayoutMkLst>
        </pc:sldLayoutChg>
        <pc:sldLayoutChg chg="add">
          <pc:chgData name="Bellings, Katelyn T" userId="S::kb52@live.missouristate.edu::d911ea8b-a0e1-414d-a763-df8c0957b49b" providerId="AD" clId="Web-{24F5EBFC-F476-47F0-988A-BD2C4AEA5AE9}" dt="2022-01-07T00:13:50.659" v="18"/>
          <pc:sldLayoutMkLst>
            <pc:docMk/>
            <pc:sldMasterMk cId="487438606" sldId="2147483648"/>
            <pc:sldLayoutMk cId="1191120312" sldId="2147483652"/>
          </pc:sldLayoutMkLst>
        </pc:sldLayoutChg>
        <pc:sldLayoutChg chg="add">
          <pc:chgData name="Bellings, Katelyn T" userId="S::kb52@live.missouristate.edu::d911ea8b-a0e1-414d-a763-df8c0957b49b" providerId="AD" clId="Web-{24F5EBFC-F476-47F0-988A-BD2C4AEA5AE9}" dt="2022-01-07T00:13:50.659" v="18"/>
          <pc:sldLayoutMkLst>
            <pc:docMk/>
            <pc:sldMasterMk cId="487438606" sldId="2147483648"/>
            <pc:sldLayoutMk cId="316526450" sldId="2147483653"/>
          </pc:sldLayoutMkLst>
        </pc:sldLayoutChg>
        <pc:sldLayoutChg chg="add">
          <pc:chgData name="Bellings, Katelyn T" userId="S::kb52@live.missouristate.edu::d911ea8b-a0e1-414d-a763-df8c0957b49b" providerId="AD" clId="Web-{24F5EBFC-F476-47F0-988A-BD2C4AEA5AE9}" dt="2022-01-07T00:13:50.659" v="18"/>
          <pc:sldLayoutMkLst>
            <pc:docMk/>
            <pc:sldMasterMk cId="487438606" sldId="2147483648"/>
            <pc:sldLayoutMk cId="543051531" sldId="2147483654"/>
          </pc:sldLayoutMkLst>
        </pc:sldLayoutChg>
        <pc:sldLayoutChg chg="add">
          <pc:chgData name="Bellings, Katelyn T" userId="S::kb52@live.missouristate.edu::d911ea8b-a0e1-414d-a763-df8c0957b49b" providerId="AD" clId="Web-{24F5EBFC-F476-47F0-988A-BD2C4AEA5AE9}" dt="2022-01-07T00:13:50.659" v="18"/>
          <pc:sldLayoutMkLst>
            <pc:docMk/>
            <pc:sldMasterMk cId="487438606" sldId="2147483648"/>
            <pc:sldLayoutMk cId="261581767" sldId="2147483655"/>
          </pc:sldLayoutMkLst>
        </pc:sldLayoutChg>
        <pc:sldLayoutChg chg="add">
          <pc:chgData name="Bellings, Katelyn T" userId="S::kb52@live.missouristate.edu::d911ea8b-a0e1-414d-a763-df8c0957b49b" providerId="AD" clId="Web-{24F5EBFC-F476-47F0-988A-BD2C4AEA5AE9}" dt="2022-01-07T00:13:50.659" v="18"/>
          <pc:sldLayoutMkLst>
            <pc:docMk/>
            <pc:sldMasterMk cId="487438606" sldId="2147483648"/>
            <pc:sldLayoutMk cId="505732560" sldId="2147483656"/>
          </pc:sldLayoutMkLst>
        </pc:sldLayoutChg>
        <pc:sldLayoutChg chg="add">
          <pc:chgData name="Bellings, Katelyn T" userId="S::kb52@live.missouristate.edu::d911ea8b-a0e1-414d-a763-df8c0957b49b" providerId="AD" clId="Web-{24F5EBFC-F476-47F0-988A-BD2C4AEA5AE9}" dt="2022-01-07T00:13:50.659" v="18"/>
          <pc:sldLayoutMkLst>
            <pc:docMk/>
            <pc:sldMasterMk cId="487438606" sldId="2147483648"/>
            <pc:sldLayoutMk cId="1076401527" sldId="2147483659"/>
          </pc:sldLayoutMkLst>
        </pc:sldLayoutChg>
        <pc:sldLayoutChg chg="add">
          <pc:chgData name="Bellings, Katelyn T" userId="S::kb52@live.missouristate.edu::d911ea8b-a0e1-414d-a763-df8c0957b49b" providerId="AD" clId="Web-{24F5EBFC-F476-47F0-988A-BD2C4AEA5AE9}" dt="2022-01-07T00:13:50.659" v="18"/>
          <pc:sldLayoutMkLst>
            <pc:docMk/>
            <pc:sldMasterMk cId="487438606" sldId="2147483648"/>
            <pc:sldLayoutMk cId="1477400258" sldId="2147483661"/>
          </pc:sldLayoutMkLst>
        </pc:sldLayoutChg>
        <pc:sldLayoutChg chg="add">
          <pc:chgData name="Bellings, Katelyn T" userId="S::kb52@live.missouristate.edu::d911ea8b-a0e1-414d-a763-df8c0957b49b" providerId="AD" clId="Web-{24F5EBFC-F476-47F0-988A-BD2C4AEA5AE9}" dt="2022-01-07T00:13:50.659" v="18"/>
          <pc:sldLayoutMkLst>
            <pc:docMk/>
            <pc:sldMasterMk cId="487438606" sldId="2147483648"/>
            <pc:sldLayoutMk cId="1729335455" sldId="2147484027"/>
          </pc:sldLayoutMkLst>
        </pc:sldLayoutChg>
      </pc:sldMasterChg>
      <pc:sldMasterChg chg="modSldLayout">
        <pc:chgData name="Bellings, Katelyn T" userId="S::kb52@live.missouristate.edu::d911ea8b-a0e1-414d-a763-df8c0957b49b" providerId="AD" clId="Web-{24F5EBFC-F476-47F0-988A-BD2C4AEA5AE9}" dt="2022-01-07T00:13:50.659" v="18"/>
        <pc:sldMasterMkLst>
          <pc:docMk/>
          <pc:sldMasterMk cId="2460954070" sldId="2147483660"/>
        </pc:sldMasterMkLst>
        <pc:sldLayoutChg chg="replId">
          <pc:chgData name="Bellings, Katelyn T" userId="S::kb52@live.missouristate.edu::d911ea8b-a0e1-414d-a763-df8c0957b49b" providerId="AD" clId="Web-{24F5EBFC-F476-47F0-988A-BD2C4AEA5AE9}" dt="2022-01-07T00:13:50.659" v="18"/>
          <pc:sldLayoutMkLst>
            <pc:docMk/>
            <pc:sldMasterMk cId="2460954070" sldId="2147483660"/>
            <pc:sldLayoutMk cId="2385387890" sldId="2147483978"/>
          </pc:sldLayoutMkLst>
        </pc:sldLayoutChg>
        <pc:sldLayoutChg chg="replId">
          <pc:chgData name="Bellings, Katelyn T" userId="S::kb52@live.missouristate.edu::d911ea8b-a0e1-414d-a763-df8c0957b49b" providerId="AD" clId="Web-{24F5EBFC-F476-47F0-988A-BD2C4AEA5AE9}" dt="2022-01-07T00:13:50.659" v="18"/>
          <pc:sldLayoutMkLst>
            <pc:docMk/>
            <pc:sldMasterMk cId="2460954070" sldId="2147483660"/>
            <pc:sldLayoutMk cId="949138452" sldId="2147483979"/>
          </pc:sldLayoutMkLst>
        </pc:sldLayoutChg>
      </pc:sldMasterChg>
      <pc:sldMasterChg chg="add addSldLayout">
        <pc:chgData name="Bellings, Katelyn T" userId="S::kb52@live.missouristate.edu::d911ea8b-a0e1-414d-a763-df8c0957b49b" providerId="AD" clId="Web-{24F5EBFC-F476-47F0-988A-BD2C4AEA5AE9}" dt="2022-01-07T00:14:55.065" v="20"/>
        <pc:sldMasterMkLst>
          <pc:docMk/>
          <pc:sldMasterMk cId="993787930" sldId="2147483771"/>
        </pc:sldMasterMkLst>
        <pc:sldLayoutChg chg="add">
          <pc:chgData name="Bellings, Katelyn T" userId="S::kb52@live.missouristate.edu::d911ea8b-a0e1-414d-a763-df8c0957b49b" providerId="AD" clId="Web-{24F5EBFC-F476-47F0-988A-BD2C4AEA5AE9}" dt="2022-01-07T00:14:55.065" v="20"/>
          <pc:sldLayoutMkLst>
            <pc:docMk/>
            <pc:sldMasterMk cId="993787930" sldId="2147483771"/>
            <pc:sldLayoutMk cId="2291298602" sldId="2147483772"/>
          </pc:sldLayoutMkLst>
        </pc:sldLayoutChg>
        <pc:sldLayoutChg chg="add">
          <pc:chgData name="Bellings, Katelyn T" userId="S::kb52@live.missouristate.edu::d911ea8b-a0e1-414d-a763-df8c0957b49b" providerId="AD" clId="Web-{24F5EBFC-F476-47F0-988A-BD2C4AEA5AE9}" dt="2022-01-07T00:14:55.065" v="20"/>
          <pc:sldLayoutMkLst>
            <pc:docMk/>
            <pc:sldMasterMk cId="993787930" sldId="2147483771"/>
            <pc:sldLayoutMk cId="2809916191" sldId="2147483773"/>
          </pc:sldLayoutMkLst>
        </pc:sldLayoutChg>
        <pc:sldLayoutChg chg="add">
          <pc:chgData name="Bellings, Katelyn T" userId="S::kb52@live.missouristate.edu::d911ea8b-a0e1-414d-a763-df8c0957b49b" providerId="AD" clId="Web-{24F5EBFC-F476-47F0-988A-BD2C4AEA5AE9}" dt="2022-01-07T00:14:55.065" v="20"/>
          <pc:sldLayoutMkLst>
            <pc:docMk/>
            <pc:sldMasterMk cId="993787930" sldId="2147483771"/>
            <pc:sldLayoutMk cId="2070607951" sldId="2147483774"/>
          </pc:sldLayoutMkLst>
        </pc:sldLayoutChg>
        <pc:sldLayoutChg chg="add">
          <pc:chgData name="Bellings, Katelyn T" userId="S::kb52@live.missouristate.edu::d911ea8b-a0e1-414d-a763-df8c0957b49b" providerId="AD" clId="Web-{24F5EBFC-F476-47F0-988A-BD2C4AEA5AE9}" dt="2022-01-07T00:14:55.065" v="20"/>
          <pc:sldLayoutMkLst>
            <pc:docMk/>
            <pc:sldMasterMk cId="993787930" sldId="2147483771"/>
            <pc:sldLayoutMk cId="342085120" sldId="2147483775"/>
          </pc:sldLayoutMkLst>
        </pc:sldLayoutChg>
        <pc:sldLayoutChg chg="add">
          <pc:chgData name="Bellings, Katelyn T" userId="S::kb52@live.missouristate.edu::d911ea8b-a0e1-414d-a763-df8c0957b49b" providerId="AD" clId="Web-{24F5EBFC-F476-47F0-988A-BD2C4AEA5AE9}" dt="2022-01-07T00:14:55.065" v="20"/>
          <pc:sldLayoutMkLst>
            <pc:docMk/>
            <pc:sldMasterMk cId="993787930" sldId="2147483771"/>
            <pc:sldLayoutMk cId="1053308897" sldId="2147483776"/>
          </pc:sldLayoutMkLst>
        </pc:sldLayoutChg>
        <pc:sldLayoutChg chg="add">
          <pc:chgData name="Bellings, Katelyn T" userId="S::kb52@live.missouristate.edu::d911ea8b-a0e1-414d-a763-df8c0957b49b" providerId="AD" clId="Web-{24F5EBFC-F476-47F0-988A-BD2C4AEA5AE9}" dt="2022-01-07T00:14:55.065" v="20"/>
          <pc:sldLayoutMkLst>
            <pc:docMk/>
            <pc:sldMasterMk cId="993787930" sldId="2147483771"/>
            <pc:sldLayoutMk cId="889649699" sldId="2147483777"/>
          </pc:sldLayoutMkLst>
        </pc:sldLayoutChg>
        <pc:sldLayoutChg chg="add">
          <pc:chgData name="Bellings, Katelyn T" userId="S::kb52@live.missouristate.edu::d911ea8b-a0e1-414d-a763-df8c0957b49b" providerId="AD" clId="Web-{24F5EBFC-F476-47F0-988A-BD2C4AEA5AE9}" dt="2022-01-07T00:14:55.065" v="20"/>
          <pc:sldLayoutMkLst>
            <pc:docMk/>
            <pc:sldMasterMk cId="993787930" sldId="2147483771"/>
            <pc:sldLayoutMk cId="2907928552" sldId="2147483778"/>
          </pc:sldLayoutMkLst>
        </pc:sldLayoutChg>
        <pc:sldLayoutChg chg="add">
          <pc:chgData name="Bellings, Katelyn T" userId="S::kb52@live.missouristate.edu::d911ea8b-a0e1-414d-a763-df8c0957b49b" providerId="AD" clId="Web-{24F5EBFC-F476-47F0-988A-BD2C4AEA5AE9}" dt="2022-01-07T00:14:55.065" v="20"/>
          <pc:sldLayoutMkLst>
            <pc:docMk/>
            <pc:sldMasterMk cId="993787930" sldId="2147483771"/>
            <pc:sldLayoutMk cId="1329303950" sldId="2147483779"/>
          </pc:sldLayoutMkLst>
        </pc:sldLayoutChg>
        <pc:sldLayoutChg chg="add">
          <pc:chgData name="Bellings, Katelyn T" userId="S::kb52@live.missouristate.edu::d911ea8b-a0e1-414d-a763-df8c0957b49b" providerId="AD" clId="Web-{24F5EBFC-F476-47F0-988A-BD2C4AEA5AE9}" dt="2022-01-07T00:14:55.065" v="20"/>
          <pc:sldLayoutMkLst>
            <pc:docMk/>
            <pc:sldMasterMk cId="993787930" sldId="2147483771"/>
            <pc:sldLayoutMk cId="3135908607" sldId="2147483780"/>
          </pc:sldLayoutMkLst>
        </pc:sldLayoutChg>
        <pc:sldLayoutChg chg="add">
          <pc:chgData name="Bellings, Katelyn T" userId="S::kb52@live.missouristate.edu::d911ea8b-a0e1-414d-a763-df8c0957b49b" providerId="AD" clId="Web-{24F5EBFC-F476-47F0-988A-BD2C4AEA5AE9}" dt="2022-01-07T00:14:55.065" v="20"/>
          <pc:sldLayoutMkLst>
            <pc:docMk/>
            <pc:sldMasterMk cId="993787930" sldId="2147483771"/>
            <pc:sldLayoutMk cId="2193339030" sldId="2147483781"/>
          </pc:sldLayoutMkLst>
        </pc:sldLayoutChg>
        <pc:sldLayoutChg chg="add">
          <pc:chgData name="Bellings, Katelyn T" userId="S::kb52@live.missouristate.edu::d911ea8b-a0e1-414d-a763-df8c0957b49b" providerId="AD" clId="Web-{24F5EBFC-F476-47F0-988A-BD2C4AEA5AE9}" dt="2022-01-07T00:14:55.065" v="20"/>
          <pc:sldLayoutMkLst>
            <pc:docMk/>
            <pc:sldMasterMk cId="993787930" sldId="2147483771"/>
            <pc:sldLayoutMk cId="1960689078" sldId="2147483782"/>
          </pc:sldLayoutMkLst>
        </pc:sldLayoutChg>
      </pc:sldMasterChg>
      <pc:sldMasterChg chg="add addSldLayout">
        <pc:chgData name="Bellings, Katelyn T" userId="S::kb52@live.missouristate.edu::d911ea8b-a0e1-414d-a763-df8c0957b49b" providerId="AD" clId="Web-{24F5EBFC-F476-47F0-988A-BD2C4AEA5AE9}" dt="2022-01-07T00:13:35.863" v="0"/>
        <pc:sldMasterMkLst>
          <pc:docMk/>
          <pc:sldMasterMk cId="221398626" sldId="2147483966"/>
        </pc:sldMasterMkLst>
        <pc:sldLayoutChg chg="add">
          <pc:chgData name="Bellings, Katelyn T" userId="S::kb52@live.missouristate.edu::d911ea8b-a0e1-414d-a763-df8c0957b49b" providerId="AD" clId="Web-{24F5EBFC-F476-47F0-988A-BD2C4AEA5AE9}" dt="2022-01-07T00:13:35.863" v="0"/>
          <pc:sldLayoutMkLst>
            <pc:docMk/>
            <pc:sldMasterMk cId="221398626" sldId="2147483966"/>
            <pc:sldLayoutMk cId="460148526" sldId="2147483967"/>
          </pc:sldLayoutMkLst>
        </pc:sldLayoutChg>
        <pc:sldLayoutChg chg="add">
          <pc:chgData name="Bellings, Katelyn T" userId="S::kb52@live.missouristate.edu::d911ea8b-a0e1-414d-a763-df8c0957b49b" providerId="AD" clId="Web-{24F5EBFC-F476-47F0-988A-BD2C4AEA5AE9}" dt="2022-01-07T00:13:35.863" v="0"/>
          <pc:sldLayoutMkLst>
            <pc:docMk/>
            <pc:sldMasterMk cId="221398626" sldId="2147483966"/>
            <pc:sldLayoutMk cId="446505156" sldId="2147483968"/>
          </pc:sldLayoutMkLst>
        </pc:sldLayoutChg>
        <pc:sldLayoutChg chg="add">
          <pc:chgData name="Bellings, Katelyn T" userId="S::kb52@live.missouristate.edu::d911ea8b-a0e1-414d-a763-df8c0957b49b" providerId="AD" clId="Web-{24F5EBFC-F476-47F0-988A-BD2C4AEA5AE9}" dt="2022-01-07T00:13:35.863" v="0"/>
          <pc:sldLayoutMkLst>
            <pc:docMk/>
            <pc:sldMasterMk cId="221398626" sldId="2147483966"/>
            <pc:sldLayoutMk cId="3659835815" sldId="2147483969"/>
          </pc:sldLayoutMkLst>
        </pc:sldLayoutChg>
        <pc:sldLayoutChg chg="add">
          <pc:chgData name="Bellings, Katelyn T" userId="S::kb52@live.missouristate.edu::d911ea8b-a0e1-414d-a763-df8c0957b49b" providerId="AD" clId="Web-{24F5EBFC-F476-47F0-988A-BD2C4AEA5AE9}" dt="2022-01-07T00:13:35.863" v="0"/>
          <pc:sldLayoutMkLst>
            <pc:docMk/>
            <pc:sldMasterMk cId="221398626" sldId="2147483966"/>
            <pc:sldLayoutMk cId="2100881633" sldId="2147483970"/>
          </pc:sldLayoutMkLst>
        </pc:sldLayoutChg>
        <pc:sldLayoutChg chg="add">
          <pc:chgData name="Bellings, Katelyn T" userId="S::kb52@live.missouristate.edu::d911ea8b-a0e1-414d-a763-df8c0957b49b" providerId="AD" clId="Web-{24F5EBFC-F476-47F0-988A-BD2C4AEA5AE9}" dt="2022-01-07T00:13:35.863" v="0"/>
          <pc:sldLayoutMkLst>
            <pc:docMk/>
            <pc:sldMasterMk cId="221398626" sldId="2147483966"/>
            <pc:sldLayoutMk cId="2788468080" sldId="2147483971"/>
          </pc:sldLayoutMkLst>
        </pc:sldLayoutChg>
        <pc:sldLayoutChg chg="add">
          <pc:chgData name="Bellings, Katelyn T" userId="S::kb52@live.missouristate.edu::d911ea8b-a0e1-414d-a763-df8c0957b49b" providerId="AD" clId="Web-{24F5EBFC-F476-47F0-988A-BD2C4AEA5AE9}" dt="2022-01-07T00:13:35.863" v="0"/>
          <pc:sldLayoutMkLst>
            <pc:docMk/>
            <pc:sldMasterMk cId="221398626" sldId="2147483966"/>
            <pc:sldLayoutMk cId="3305971666" sldId="2147483972"/>
          </pc:sldLayoutMkLst>
        </pc:sldLayoutChg>
        <pc:sldLayoutChg chg="add">
          <pc:chgData name="Bellings, Katelyn T" userId="S::kb52@live.missouristate.edu::d911ea8b-a0e1-414d-a763-df8c0957b49b" providerId="AD" clId="Web-{24F5EBFC-F476-47F0-988A-BD2C4AEA5AE9}" dt="2022-01-07T00:13:35.863" v="0"/>
          <pc:sldLayoutMkLst>
            <pc:docMk/>
            <pc:sldMasterMk cId="221398626" sldId="2147483966"/>
            <pc:sldLayoutMk cId="1428318094" sldId="2147483973"/>
          </pc:sldLayoutMkLst>
        </pc:sldLayoutChg>
        <pc:sldLayoutChg chg="add">
          <pc:chgData name="Bellings, Katelyn T" userId="S::kb52@live.missouristate.edu::d911ea8b-a0e1-414d-a763-df8c0957b49b" providerId="AD" clId="Web-{24F5EBFC-F476-47F0-988A-BD2C4AEA5AE9}" dt="2022-01-07T00:13:35.863" v="0"/>
          <pc:sldLayoutMkLst>
            <pc:docMk/>
            <pc:sldMasterMk cId="221398626" sldId="2147483966"/>
            <pc:sldLayoutMk cId="2403120196" sldId="2147483974"/>
          </pc:sldLayoutMkLst>
        </pc:sldLayoutChg>
        <pc:sldLayoutChg chg="add">
          <pc:chgData name="Bellings, Katelyn T" userId="S::kb52@live.missouristate.edu::d911ea8b-a0e1-414d-a763-df8c0957b49b" providerId="AD" clId="Web-{24F5EBFC-F476-47F0-988A-BD2C4AEA5AE9}" dt="2022-01-07T00:13:35.863" v="0"/>
          <pc:sldLayoutMkLst>
            <pc:docMk/>
            <pc:sldMasterMk cId="221398626" sldId="2147483966"/>
            <pc:sldLayoutMk cId="4179419537" sldId="2147483975"/>
          </pc:sldLayoutMkLst>
        </pc:sldLayoutChg>
        <pc:sldLayoutChg chg="add">
          <pc:chgData name="Bellings, Katelyn T" userId="S::kb52@live.missouristate.edu::d911ea8b-a0e1-414d-a763-df8c0957b49b" providerId="AD" clId="Web-{24F5EBFC-F476-47F0-988A-BD2C4AEA5AE9}" dt="2022-01-07T00:13:35.863" v="0"/>
          <pc:sldLayoutMkLst>
            <pc:docMk/>
            <pc:sldMasterMk cId="221398626" sldId="2147483966"/>
            <pc:sldLayoutMk cId="48880660" sldId="2147483976"/>
          </pc:sldLayoutMkLst>
        </pc:sldLayoutChg>
        <pc:sldLayoutChg chg="add">
          <pc:chgData name="Bellings, Katelyn T" userId="S::kb52@live.missouristate.edu::d911ea8b-a0e1-414d-a763-df8c0957b49b" providerId="AD" clId="Web-{24F5EBFC-F476-47F0-988A-BD2C4AEA5AE9}" dt="2022-01-07T00:13:35.863" v="0"/>
          <pc:sldLayoutMkLst>
            <pc:docMk/>
            <pc:sldMasterMk cId="221398626" sldId="2147483966"/>
            <pc:sldLayoutMk cId="1191837493" sldId="2147483977"/>
          </pc:sldLayoutMkLst>
        </pc:sldLayoutChg>
      </pc:sldMasterChg>
      <pc:sldMasterChg chg="add addSldLayout">
        <pc:chgData name="Bellings, Katelyn T" userId="S::kb52@live.missouristate.edu::d911ea8b-a0e1-414d-a763-df8c0957b49b" providerId="AD" clId="Web-{24F5EBFC-F476-47F0-988A-BD2C4AEA5AE9}" dt="2022-01-07T00:16:22.565" v="29"/>
        <pc:sldMasterMkLst>
          <pc:docMk/>
          <pc:sldMasterMk cId="549776309" sldId="2147483980"/>
        </pc:sldMasterMkLst>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43207834" sldId="2147483981"/>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14054101" sldId="2147483982"/>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244907268" sldId="2147483983"/>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965648583" sldId="2147483984"/>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4007734466" sldId="2147483985"/>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1040830582" sldId="2147483986"/>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241665221" sldId="2147483987"/>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665805903" sldId="2147483988"/>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441218401" sldId="2147483989"/>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307499896" sldId="2147483990"/>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1535002913" sldId="2147483991"/>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585457405" sldId="2147483992"/>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1691273046" sldId="2147483993"/>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72494578" sldId="2147483994"/>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461520178" sldId="2147483995"/>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661362005" sldId="2147483996"/>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255061802" sldId="2147483997"/>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750011309" sldId="2147483998"/>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4194336350" sldId="2147483999"/>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249176680" sldId="2147484000"/>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514367279" sldId="2147484001"/>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1479426870" sldId="2147484002"/>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406918604" sldId="2147484003"/>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1468943425" sldId="2147484004"/>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655053937" sldId="2147484005"/>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210703167" sldId="2147484006"/>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875777757" sldId="2147484007"/>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164593303" sldId="2147484008"/>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497365056" sldId="2147484009"/>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500401555" sldId="2147484010"/>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345230294" sldId="2147484011"/>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606726370" sldId="2147484012"/>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024793712" sldId="2147484013"/>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853561217" sldId="2147484014"/>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255452793" sldId="2147484015"/>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1054688298" sldId="2147484016"/>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918586146" sldId="2147484017"/>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1691726668" sldId="2147484018"/>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130795605" sldId="2147484019"/>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847408512" sldId="2147484020"/>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894031021" sldId="2147484021"/>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802725179" sldId="2147484022"/>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2751420390" sldId="2147484023"/>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380423532" sldId="2147484024"/>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1964373733" sldId="2147484025"/>
          </pc:sldLayoutMkLst>
        </pc:sldLayoutChg>
        <pc:sldLayoutChg chg="add">
          <pc:chgData name="Bellings, Katelyn T" userId="S::kb52@live.missouristate.edu::d911ea8b-a0e1-414d-a763-df8c0957b49b" providerId="AD" clId="Web-{24F5EBFC-F476-47F0-988A-BD2C4AEA5AE9}" dt="2022-01-07T00:16:22.565" v="29"/>
          <pc:sldLayoutMkLst>
            <pc:docMk/>
            <pc:sldMasterMk cId="549776309" sldId="2147483980"/>
            <pc:sldLayoutMk cId="3460390148" sldId="2147484026"/>
          </pc:sldLayoutMkLst>
        </pc:sldLayoutChg>
      </pc:sldMasterChg>
    </pc:docChg>
  </pc:docChgLst>
  <pc:docChgLst>
    <pc:chgData name="Berry, Melissa D" userId="6a4cc291-7727-4213-8797-6e9f64704005" providerId="ADAL" clId="{BD1A9CB5-9BF1-4F37-A596-A0C7BC4088D3}"/>
    <pc:docChg chg="custSel modSld sldOrd">
      <pc:chgData name="Berry, Melissa D" userId="6a4cc291-7727-4213-8797-6e9f64704005" providerId="ADAL" clId="{BD1A9CB5-9BF1-4F37-A596-A0C7BC4088D3}" dt="2022-01-10T15:09:33.883" v="50" actId="20577"/>
      <pc:docMkLst>
        <pc:docMk/>
      </pc:docMkLst>
      <pc:sldChg chg="ord">
        <pc:chgData name="Berry, Melissa D" userId="6a4cc291-7727-4213-8797-6e9f64704005" providerId="ADAL" clId="{BD1A9CB5-9BF1-4F37-A596-A0C7BC4088D3}" dt="2022-01-10T15:00:25.690" v="0" actId="20578"/>
        <pc:sldMkLst>
          <pc:docMk/>
          <pc:sldMk cId="2508013537" sldId="275"/>
        </pc:sldMkLst>
      </pc:sldChg>
      <pc:sldChg chg="modSp mod">
        <pc:chgData name="Berry, Melissa D" userId="6a4cc291-7727-4213-8797-6e9f64704005" providerId="ADAL" clId="{BD1A9CB5-9BF1-4F37-A596-A0C7BC4088D3}" dt="2022-01-10T15:01:41.594" v="5" actId="20577"/>
        <pc:sldMkLst>
          <pc:docMk/>
          <pc:sldMk cId="77375319" sldId="306"/>
        </pc:sldMkLst>
        <pc:spChg chg="mod">
          <ac:chgData name="Berry, Melissa D" userId="6a4cc291-7727-4213-8797-6e9f64704005" providerId="ADAL" clId="{BD1A9CB5-9BF1-4F37-A596-A0C7BC4088D3}" dt="2022-01-10T15:01:41.594" v="5" actId="20577"/>
          <ac:spMkLst>
            <pc:docMk/>
            <pc:sldMk cId="77375319" sldId="306"/>
            <ac:spMk id="5" creationId="{6408B1C9-F8A0-7446-B929-759DD730FC2D}"/>
          </ac:spMkLst>
        </pc:spChg>
      </pc:sldChg>
      <pc:sldChg chg="modSp mod">
        <pc:chgData name="Berry, Melissa D" userId="6a4cc291-7727-4213-8797-6e9f64704005" providerId="ADAL" clId="{BD1A9CB5-9BF1-4F37-A596-A0C7BC4088D3}" dt="2022-01-10T15:09:33.883" v="50" actId="20577"/>
        <pc:sldMkLst>
          <pc:docMk/>
          <pc:sldMk cId="1201829020" sldId="331"/>
        </pc:sldMkLst>
        <pc:spChg chg="mod">
          <ac:chgData name="Berry, Melissa D" userId="6a4cc291-7727-4213-8797-6e9f64704005" providerId="ADAL" clId="{BD1A9CB5-9BF1-4F37-A596-A0C7BC4088D3}" dt="2022-01-10T15:09:33.883" v="50" actId="20577"/>
          <ac:spMkLst>
            <pc:docMk/>
            <pc:sldMk cId="1201829020" sldId="331"/>
            <ac:spMk id="3" creationId="{00000000-0000-0000-0000-000000000000}"/>
          </ac:spMkLst>
        </pc:spChg>
      </pc:sldChg>
    </pc:docChg>
  </pc:docChgLst>
  <pc:docChgLst>
    <pc:chgData name="Sherri Cloyd" userId="1a02cb17-b7ed-4137-ad09-b193bb2d815a" providerId="ADAL" clId="{7961E387-AD69-4401-ABFA-F2AD75B827CC}"/>
    <pc:docChg chg="custSel modSld">
      <pc:chgData name="Sherri Cloyd" userId="1a02cb17-b7ed-4137-ad09-b193bb2d815a" providerId="ADAL" clId="{7961E387-AD69-4401-ABFA-F2AD75B827CC}" dt="2022-01-12T21:44:23.482" v="3" actId="27636"/>
      <pc:docMkLst>
        <pc:docMk/>
      </pc:docMkLst>
      <pc:sldChg chg="modSp mod">
        <pc:chgData name="Sherri Cloyd" userId="1a02cb17-b7ed-4137-ad09-b193bb2d815a" providerId="ADAL" clId="{7961E387-AD69-4401-ABFA-F2AD75B827CC}" dt="2022-01-12T21:44:23.482" v="3" actId="27636"/>
        <pc:sldMkLst>
          <pc:docMk/>
          <pc:sldMk cId="411636373" sldId="376"/>
        </pc:sldMkLst>
        <pc:spChg chg="mod">
          <ac:chgData name="Sherri Cloyd" userId="1a02cb17-b7ed-4137-ad09-b193bb2d815a" providerId="ADAL" clId="{7961E387-AD69-4401-ABFA-F2AD75B827CC}" dt="2022-01-12T21:44:23.482" v="3" actId="27636"/>
          <ac:spMkLst>
            <pc:docMk/>
            <pc:sldMk cId="411636373" sldId="376"/>
            <ac:spMk id="2" creationId="{00000000-0000-0000-0000-000000000000}"/>
          </ac:spMkLst>
        </pc:spChg>
      </pc:sldChg>
      <pc:sldChg chg="modSp mod">
        <pc:chgData name="Sherri Cloyd" userId="1a02cb17-b7ed-4137-ad09-b193bb2d815a" providerId="ADAL" clId="{7961E387-AD69-4401-ABFA-F2AD75B827CC}" dt="2022-01-12T21:44:23.482" v="2" actId="27636"/>
        <pc:sldMkLst>
          <pc:docMk/>
          <pc:sldMk cId="3550648299" sldId="378"/>
        </pc:sldMkLst>
        <pc:spChg chg="mod">
          <ac:chgData name="Sherri Cloyd" userId="1a02cb17-b7ed-4137-ad09-b193bb2d815a" providerId="ADAL" clId="{7961E387-AD69-4401-ABFA-F2AD75B827CC}" dt="2022-01-12T21:44:23.482" v="2" actId="27636"/>
          <ac:spMkLst>
            <pc:docMk/>
            <pc:sldMk cId="3550648299" sldId="378"/>
            <ac:spMk id="3" creationId="{00000000-0000-0000-0000-000000000000}"/>
          </ac:spMkLst>
        </pc:spChg>
      </pc:sldChg>
      <pc:sldChg chg="modSp mod">
        <pc:chgData name="Sherri Cloyd" userId="1a02cb17-b7ed-4137-ad09-b193bb2d815a" providerId="ADAL" clId="{7961E387-AD69-4401-ABFA-F2AD75B827CC}" dt="2022-01-12T21:44:23.466" v="1" actId="27636"/>
        <pc:sldMkLst>
          <pc:docMk/>
          <pc:sldMk cId="2288056979" sldId="385"/>
        </pc:sldMkLst>
        <pc:spChg chg="mod">
          <ac:chgData name="Sherri Cloyd" userId="1a02cb17-b7ed-4137-ad09-b193bb2d815a" providerId="ADAL" clId="{7961E387-AD69-4401-ABFA-F2AD75B827CC}" dt="2022-01-12T21:44:23.466" v="1" actId="27636"/>
          <ac:spMkLst>
            <pc:docMk/>
            <pc:sldMk cId="2288056979" sldId="385"/>
            <ac:spMk id="2" creationId="{00000000-0000-0000-0000-000000000000}"/>
          </ac:spMkLst>
        </pc:spChg>
        <pc:spChg chg="mod">
          <ac:chgData name="Sherri Cloyd" userId="1a02cb17-b7ed-4137-ad09-b193bb2d815a" providerId="ADAL" clId="{7961E387-AD69-4401-ABFA-F2AD75B827CC}" dt="2022-01-12T21:44:23.450" v="0" actId="27636"/>
          <ac:spMkLst>
            <pc:docMk/>
            <pc:sldMk cId="2288056979" sldId="385"/>
            <ac:spMk id="3" creationId="{00000000-0000-0000-0000-000000000000}"/>
          </ac:spMkLst>
        </pc:spChg>
      </pc:sldChg>
    </pc:docChg>
  </pc:docChgLst>
  <pc:docChgLst>
    <pc:chgData name="Hart, Algerian" userId="S::ah1906@missouristate.edu::374a7f37-34e7-419a-a5d1-ca6fc4561110" providerId="AD" clId="Web-{EC0E8B51-7AED-29D1-1005-F2EAC934CF15}"/>
    <pc:docChg chg="delSld">
      <pc:chgData name="Hart, Algerian" userId="S::ah1906@missouristate.edu::374a7f37-34e7-419a-a5d1-ca6fc4561110" providerId="AD" clId="Web-{EC0E8B51-7AED-29D1-1005-F2EAC934CF15}" dt="2022-01-07T23:19:07.324" v="0"/>
      <pc:docMkLst>
        <pc:docMk/>
      </pc:docMkLst>
      <pc:sldChg chg="del">
        <pc:chgData name="Hart, Algerian" userId="S::ah1906@missouristate.edu::374a7f37-34e7-419a-a5d1-ca6fc4561110" providerId="AD" clId="Web-{EC0E8B51-7AED-29D1-1005-F2EAC934CF15}" dt="2022-01-07T23:19:07.324" v="0"/>
        <pc:sldMkLst>
          <pc:docMk/>
          <pc:sldMk cId="109857222"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A51BC-6922-4A46-A02D-72F12A541A83}" type="datetimeFigureOut">
              <a:rPr lang="en-US"/>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48A9B-FAF2-4CD9-A3CF-4F36E7B5769F}" type="slidenum">
              <a:rPr lang="en-US"/>
              <a:t>‹#›</a:t>
            </a:fld>
            <a:endParaRPr lang="en-US"/>
          </a:p>
        </p:txBody>
      </p:sp>
    </p:spTree>
    <p:extLst>
      <p:ext uri="{BB962C8B-B14F-4D97-AF65-F5344CB8AC3E}">
        <p14:creationId xmlns:p14="http://schemas.microsoft.com/office/powerpoint/2010/main" val="48285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638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9593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a:t>Three</a:t>
            </a:r>
            <a:r>
              <a:rPr lang="en-US" baseline="0"/>
              <a:t> types of student behaviors that typically come to our office’s attention and they tend to fall along a spectrum ranging from threatening and concerning behaviors to disruptive behaviors to behaviors that may cause discomfort or annoyance. Thinking about your past experience as a student, have you witnessed any of these behaviors? How were they handled?</a:t>
            </a:r>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4819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033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934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6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0483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474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4878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8382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know</a:t>
            </a:r>
            <a:r>
              <a:rPr lang="en-US" baseline="0"/>
              <a:t> we are talking about a difficult subject.  We will likely get graphic.  The goal is to have frank discussion and provide a limited amount of “fear inoculation” and help create a survivor mindset for you.  However, if you need to step out to re-group, please take care of yourself.</a:t>
            </a:r>
            <a:endParaRPr lang="en-US"/>
          </a:p>
        </p:txBody>
      </p:sp>
      <p:sp>
        <p:nvSpPr>
          <p:cNvPr id="4" name="Slide Number Placeholder 3"/>
          <p:cNvSpPr>
            <a:spLocks noGrp="1"/>
          </p:cNvSpPr>
          <p:nvPr>
            <p:ph type="sldNum" sz="quarter" idx="10"/>
          </p:nvPr>
        </p:nvSpPr>
        <p:spPr/>
        <p:txBody>
          <a:bodyPr/>
          <a:lstStyle/>
          <a:p>
            <a:pPr marL="0" marR="0" lvl="0" indent="0" algn="r" defTabSz="922172" rtl="0" eaLnBrk="1" fontAlgn="auto" latinLnBrk="0" hangingPunct="1">
              <a:lnSpc>
                <a:spcPct val="100000"/>
              </a:lnSpc>
              <a:spcBef>
                <a:spcPts val="0"/>
              </a:spcBef>
              <a:spcAft>
                <a:spcPts val="0"/>
              </a:spcAft>
              <a:buClrTx/>
              <a:buSzTx/>
              <a:buFontTx/>
              <a:buNone/>
              <a:tabLst/>
              <a:defRPr/>
            </a:pPr>
            <a:fld id="{3EA5C634-AB7C-E047-B961-FC16FF4C0ED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217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48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a:t>Mention Dr. Weber maternity leave and sending concerns to DOS Office</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019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know</a:t>
            </a:r>
            <a:r>
              <a:rPr lang="en-US" baseline="0"/>
              <a:t> we are talking about a difficult subject.  We will likely get graphic.  The goal is to have frank discussion and provide a limited amount of “fear inoculation” and help create a survivor mindset for you.  However, if you need to step out to re-group, please take care of yourself.</a:t>
            </a:r>
            <a:endParaRPr lang="en-US"/>
          </a:p>
        </p:txBody>
      </p:sp>
      <p:sp>
        <p:nvSpPr>
          <p:cNvPr id="4" name="Slide Number Placeholder 3"/>
          <p:cNvSpPr>
            <a:spLocks noGrp="1"/>
          </p:cNvSpPr>
          <p:nvPr>
            <p:ph type="sldNum" sz="quarter" idx="10"/>
          </p:nvPr>
        </p:nvSpPr>
        <p:spPr/>
        <p:txBody>
          <a:bodyPr/>
          <a:lstStyle/>
          <a:p>
            <a:pPr marL="0" marR="0" lvl="0" indent="0" algn="r" defTabSz="922172" rtl="0" eaLnBrk="1" fontAlgn="auto" latinLnBrk="0" hangingPunct="1">
              <a:lnSpc>
                <a:spcPct val="100000"/>
              </a:lnSpc>
              <a:spcBef>
                <a:spcPts val="0"/>
              </a:spcBef>
              <a:spcAft>
                <a:spcPts val="0"/>
              </a:spcAft>
              <a:buClrTx/>
              <a:buSzTx/>
              <a:buFontTx/>
              <a:buNone/>
              <a:tabLst/>
              <a:defRPr/>
            </a:pPr>
            <a:fld id="{3EA5C634-AB7C-E047-B961-FC16FF4C0ED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217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873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674E8-2947-044B-988F-23493406A3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978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148A9B-FAF2-4CD9-A3CF-4F36E7B5769F}" type="slidenum">
              <a:rPr lang="en-US" smtClean="0"/>
              <a:t>54</a:t>
            </a:fld>
            <a:endParaRPr lang="en-US"/>
          </a:p>
        </p:txBody>
      </p:sp>
    </p:spTree>
    <p:extLst>
      <p:ext uri="{BB962C8B-B14F-4D97-AF65-F5344CB8AC3E}">
        <p14:creationId xmlns:p14="http://schemas.microsoft.com/office/powerpoint/2010/main" val="3829307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increase in </a:t>
            </a:r>
            <a:r>
              <a:rPr lang="en-US" b="1"/>
              <a:t>access</a:t>
            </a:r>
            <a:r>
              <a:rPr lang="en-US"/>
              <a:t> to people due to SOCIAL MEDIA</a:t>
            </a:r>
            <a:r>
              <a:rPr lang="en-US" b="1"/>
              <a:t> </a:t>
            </a:r>
            <a:r>
              <a:rPr lang="en-US"/>
              <a:t>has dramatically increased stalking of both men and women. </a:t>
            </a:r>
          </a:p>
          <a:p>
            <a:r>
              <a:rPr lang="en-US">
                <a:solidFill>
                  <a:schemeClr val="tx1"/>
                </a:solidFill>
              </a:rPr>
              <a:t>If someone tells you to leave them alone, you must leave them alone. </a:t>
            </a:r>
          </a:p>
          <a:p>
            <a:r>
              <a:rPr lang="en-US" b="1"/>
              <a:t>Don’t wait </a:t>
            </a:r>
            <a:r>
              <a:rPr lang="en-US"/>
              <a:t>to report:</a:t>
            </a:r>
          </a:p>
          <a:p>
            <a:pPr lvl="1"/>
            <a:r>
              <a:rPr lang="en-US">
                <a:solidFill>
                  <a:schemeClr val="tx1"/>
                </a:solidFill>
              </a:rPr>
              <a:t>Stalking is a very compulsive behavior. </a:t>
            </a:r>
          </a:p>
          <a:p>
            <a:pPr lvl="1"/>
            <a:r>
              <a:rPr lang="en-US">
                <a:solidFill>
                  <a:schemeClr val="tx1"/>
                </a:solidFill>
              </a:rPr>
              <a:t>Typically it increases in intensity and severity over time.</a:t>
            </a:r>
          </a:p>
          <a:p>
            <a:pPr lvl="1"/>
            <a:r>
              <a:rPr lang="en-US">
                <a:solidFill>
                  <a:schemeClr val="tx1"/>
                </a:solidFill>
              </a:rPr>
              <a:t>Come to us, we can help.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674E8-2947-044B-988F-23493406A3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80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48A9B-FAF2-4CD9-A3CF-4F36E7B5769F}" type="slidenum">
              <a:rPr lang="en-US" smtClean="0"/>
              <a:t>58</a:t>
            </a:fld>
            <a:endParaRPr lang="en-US"/>
          </a:p>
        </p:txBody>
      </p:sp>
    </p:spTree>
    <p:extLst>
      <p:ext uri="{BB962C8B-B14F-4D97-AF65-F5344CB8AC3E}">
        <p14:creationId xmlns:p14="http://schemas.microsoft.com/office/powerpoint/2010/main" val="2242941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A National Intimate Partner and Sexual Violence survey reported that </a:t>
            </a:r>
            <a:r>
              <a:rPr lang="en-US" sz="1200">
                <a:solidFill>
                  <a:schemeClr val="accent1"/>
                </a:solidFill>
              </a:rPr>
              <a:t>bisexual</a:t>
            </a:r>
            <a:r>
              <a:rPr lang="en-US" sz="1200"/>
              <a:t> men and women were at greatest risk for victimization.</a:t>
            </a:r>
          </a:p>
          <a:p>
            <a:r>
              <a:rPr lang="en-US" sz="1200"/>
              <a:t>The lifetime experience of members of the LGBTQ+ community being </a:t>
            </a:r>
            <a:r>
              <a:rPr lang="en-US" sz="1200" b="1"/>
              <a:t>sexually assaulted </a:t>
            </a:r>
            <a:r>
              <a:rPr lang="en-US" sz="1200"/>
              <a:t>is much higher than the rate for heterosexual men and women.</a:t>
            </a:r>
          </a:p>
          <a:p>
            <a:r>
              <a:rPr lang="en-US" sz="1200"/>
              <a:t>Rates of </a:t>
            </a:r>
            <a:r>
              <a:rPr lang="en-US" sz="1200" b="1"/>
              <a:t>partner violence </a:t>
            </a:r>
            <a:r>
              <a:rPr lang="en-US" sz="1200"/>
              <a:t>in </a:t>
            </a:r>
            <a:r>
              <a:rPr lang="en-US" sz="1200">
                <a:ln w="0"/>
                <a:solidFill>
                  <a:schemeClr val="accent1"/>
                </a:solidFill>
                <a:effectLst>
                  <a:outerShdw blurRad="38100" dist="25400" dir="5400000" algn="ctr" rotWithShape="0">
                    <a:srgbClr val="6E747A">
                      <a:alpha val="43000"/>
                    </a:srgbClr>
                  </a:outerShdw>
                </a:effectLst>
              </a:rPr>
              <a:t>same-sex couples</a:t>
            </a:r>
            <a:r>
              <a:rPr lang="en-US" sz="1200"/>
              <a:t> is about the same as occurs in heterosexual couples.</a:t>
            </a:r>
            <a:endParaRPr lang="en-US" sz="1200">
              <a:ln w="0"/>
              <a:solidFill>
                <a:schemeClr val="accent1"/>
              </a:solidFill>
              <a:effectLst>
                <a:outerShdw blurRad="38100" dist="25400" dir="5400000" algn="ctr" rotWithShape="0">
                  <a:srgbClr val="6E747A">
                    <a:alpha val="43000"/>
                  </a:srgbClr>
                </a:outerShdw>
              </a:effectLs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674E8-2947-044B-988F-23493406A3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352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674E8-2947-044B-988F-23493406A3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635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a:solidFill>
                  <a:schemeClr val="tx1"/>
                </a:solidFill>
              </a:rPr>
              <a:t>Mutual No Contact Directives</a:t>
            </a:r>
          </a:p>
          <a:p>
            <a:pPr lvl="1"/>
            <a:r>
              <a:rPr lang="en-US" sz="1200">
                <a:solidFill>
                  <a:schemeClr val="tx1"/>
                </a:solidFill>
              </a:rPr>
              <a:t>Counseling referrals</a:t>
            </a:r>
          </a:p>
          <a:p>
            <a:pPr lvl="1"/>
            <a:r>
              <a:rPr lang="en-US" sz="1200">
                <a:solidFill>
                  <a:schemeClr val="tx1"/>
                </a:solidFill>
              </a:rPr>
              <a:t>Housing and Academic accommodations</a:t>
            </a:r>
          </a:p>
          <a:p>
            <a:pPr lvl="1"/>
            <a:r>
              <a:rPr lang="en-US" sz="1200">
                <a:solidFill>
                  <a:schemeClr val="tx1"/>
                </a:solidFill>
              </a:rPr>
              <a:t>Security escorts around campus</a:t>
            </a:r>
          </a:p>
          <a:p>
            <a:pPr lvl="1"/>
            <a:r>
              <a:rPr lang="en-US" sz="1200">
                <a:solidFill>
                  <a:schemeClr val="tx1"/>
                </a:solidFill>
              </a:rPr>
              <a:t>Modified work and class schedules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674E8-2947-044B-988F-23493406A3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706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a:t>Dean of Students Office Mission – to empower students to achieve</a:t>
            </a:r>
            <a:r>
              <a:rPr lang="en-US" baseline="0"/>
              <a:t> personal and academic goals and to help reduce the barriers that might be impeding reaching those goals. </a:t>
            </a:r>
          </a:p>
          <a:p>
            <a:r>
              <a:rPr lang="en-US" baseline="0"/>
              <a:t>Share who is on BIT</a:t>
            </a:r>
            <a:endParaRPr lang="en-US"/>
          </a:p>
          <a:p>
            <a:r>
              <a:rPr lang="en-US"/>
              <a:t>Ask</a:t>
            </a:r>
            <a:r>
              <a:rPr lang="en-US" baseline="0"/>
              <a:t> – How many are returning Graduate Teaching Assistants? Have you ever experience disruptive behavior in the classroom? How did you handle it?</a:t>
            </a:r>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508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a:t>Over</a:t>
            </a:r>
            <a:r>
              <a:rPr lang="en-US" baseline="0"/>
              <a:t> 23,000 students on campus coming with a variety of backgrounds, characteristics, and life experiences. So we see a diverse array of behaviors.</a:t>
            </a:r>
          </a:p>
          <a:p>
            <a:r>
              <a:rPr lang="en-US" baseline="0"/>
              <a:t>1 in 5 college students are experiencing, have experienced or will experience with some type of mental illness.</a:t>
            </a:r>
          </a:p>
          <a:p>
            <a:r>
              <a:rPr lang="en-US" baseline="0"/>
              <a:t>1 in 11 college students will have a visible or hidden disability and many of those students may not disclose their disability to MSU.</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22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a:t>If fact, we have a classroom disruption</a:t>
            </a:r>
            <a:r>
              <a:rPr lang="en-US" baseline="0"/>
              <a:t> academic policy that states the course instructor has jurisdiction over his/her class and may deny a student who is unduly disruptive the right to attend class. Of course, we want to see removal of a student as a last resort, so the expectation is that the instructor meets with the student after the initial disruption and give the student a chance an opportunity to change before you withdraw the student.</a:t>
            </a:r>
          </a:p>
          <a:p>
            <a:r>
              <a:rPr lang="en-US" baseline="0"/>
              <a:t>The next three bullet points are in fact violations of the Student Code of Conduct, which can be found on the Dean of Students Website.</a:t>
            </a:r>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151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talk about expectations of being a member of an academic community with students in SOAR, GEP 101, RA presentations and other programs. Be familiar with what behavioral expectations are written in the syllabus for the course you are assisting with.</a:t>
            </a:r>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5117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to note</a:t>
            </a:r>
            <a:r>
              <a:rPr lang="en-US" baseline="0"/>
              <a:t> that students in addition to having responsibilities also have rights as a member of an academic community. </a:t>
            </a:r>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578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a:t>These are good examples of classroom management</a:t>
            </a:r>
            <a:r>
              <a:rPr lang="en-US" baseline="0"/>
              <a:t> techniques.</a:t>
            </a:r>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9984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6F41AFE-5DAD-4DE2-BACD-719509A82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503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4.sv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4.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4.sv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7.jpg"/><Relationship Id="rId1" Type="http://schemas.openxmlformats.org/officeDocument/2006/relationships/slideMaster" Target="../slideMasters/slideMaster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4.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30.jpg"/><Relationship Id="rId1" Type="http://schemas.openxmlformats.org/officeDocument/2006/relationships/slideMaster" Target="../slideMasters/slideMaster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4.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svg"/><Relationship Id="rId2" Type="http://schemas.openxmlformats.org/officeDocument/2006/relationships/image" Target="../media/image31.jp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33.svg"/><Relationship Id="rId4" Type="http://schemas.openxmlformats.org/officeDocument/2006/relationships/image" Target="../media/image3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9.emf"/><Relationship Id="rId4" Type="http://schemas.openxmlformats.org/officeDocument/2006/relationships/image" Target="../media/image10.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20.png"/><Relationship Id="rId7"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sp>
        <p:nvSpPr>
          <p:cNvPr id="9" name="Title 8"/>
          <p:cNvSpPr>
            <a:spLocks noGrp="1"/>
          </p:cNvSpPr>
          <p:nvPr userDrawn="1">
            <p:ph type="title" hasCustomPrompt="1"/>
          </p:nvPr>
        </p:nvSpPr>
        <p:spPr>
          <a:xfrm>
            <a:off x="646176" y="1839599"/>
            <a:ext cx="6311837" cy="2689746"/>
          </a:xfrm>
          <a:prstGeom prst="rect">
            <a:avLst/>
          </a:prstGeom>
        </p:spPr>
        <p:txBody>
          <a:bodyPr lIns="0" tIns="0" rIns="0" bIns="0" anchor="b" anchorCtr="0">
            <a:normAutofit/>
          </a:bodyPr>
          <a:lstStyle>
            <a:lvl1pPr algn="l">
              <a:lnSpc>
                <a:spcPct val="90000"/>
              </a:lnSpc>
              <a:defRPr sz="6000" b="1">
                <a:solidFill>
                  <a:schemeClr val="bg1"/>
                </a:solidFill>
                <a:latin typeface="Arial" charset="0"/>
                <a:ea typeface="Arial" charset="0"/>
                <a:cs typeface="Arial" charset="0"/>
              </a:defRPr>
            </a:lvl1pPr>
          </a:lstStyle>
          <a:p>
            <a:r>
              <a:rPr lang="en-US"/>
              <a:t>Click to edit master title style</a:t>
            </a:r>
          </a:p>
        </p:txBody>
      </p:sp>
      <p:sp>
        <p:nvSpPr>
          <p:cNvPr id="11" name="Text Placeholder 10"/>
          <p:cNvSpPr>
            <a:spLocks noGrp="1"/>
          </p:cNvSpPr>
          <p:nvPr userDrawn="1">
            <p:ph type="body" sz="quarter" idx="11" hasCustomPrompt="1"/>
          </p:nvPr>
        </p:nvSpPr>
        <p:spPr>
          <a:xfrm>
            <a:off x="646176" y="5251610"/>
            <a:ext cx="6311837" cy="1139092"/>
          </a:xfrm>
          <a:prstGeom prst="rect">
            <a:avLst/>
          </a:prstGeom>
        </p:spPr>
        <p:txBody>
          <a:bodyPr lIns="0" tIns="0" rIns="0" bIns="0"/>
          <a:lstStyle>
            <a:lvl1pPr marL="0" indent="0" algn="l">
              <a:buNone/>
              <a:defRPr>
                <a:solidFill>
                  <a:schemeClr val="bg1"/>
                </a:solidFill>
              </a:defRPr>
            </a:lvl1pPr>
          </a:lstStyle>
          <a:p>
            <a:pPr lvl="0"/>
            <a:r>
              <a:rPr lang="en-US"/>
              <a:t>Click to edit master subtitle style</a:t>
            </a:r>
          </a:p>
        </p:txBody>
      </p:sp>
      <p:sp>
        <p:nvSpPr>
          <p:cNvPr id="27" name="Rectangle 26"/>
          <p:cNvSpPr/>
          <p:nvPr userDrawn="1"/>
        </p:nvSpPr>
        <p:spPr>
          <a:xfrm>
            <a:off x="657972" y="4803603"/>
            <a:ext cx="762559" cy="1379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nvGrpSpPr>
          <p:cNvPr id="28" name="Group 27"/>
          <p:cNvGrpSpPr/>
          <p:nvPr userDrawn="1"/>
        </p:nvGrpSpPr>
        <p:grpSpPr>
          <a:xfrm>
            <a:off x="646176" y="-2"/>
            <a:ext cx="1459480" cy="1113943"/>
            <a:chOff x="3098864" y="8703393"/>
            <a:chExt cx="1939054" cy="1479977"/>
          </a:xfrm>
        </p:grpSpPr>
        <p:pic>
          <p:nvPicPr>
            <p:cNvPr id="29" name="Picture 28"/>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48920" y="9824339"/>
              <a:ext cx="1838939" cy="359031"/>
            </a:xfrm>
            <a:prstGeom prst="rect">
              <a:avLst/>
            </a:prstGeom>
          </p:spPr>
        </p:pic>
        <p:sp>
          <p:nvSpPr>
            <p:cNvPr id="30" name="Rectangle 29"/>
            <p:cNvSpPr/>
            <p:nvPr userDrawn="1"/>
          </p:nvSpPr>
          <p:spPr>
            <a:xfrm rot="5400000">
              <a:off x="2854333" y="8947924"/>
              <a:ext cx="867014" cy="377952"/>
            </a:xfrm>
            <a:prstGeom prst="rect">
              <a:avLst/>
            </a:prstGeom>
            <a:solidFill>
              <a:srgbClr val="EB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1" name="Rectangle 30"/>
            <p:cNvSpPr/>
            <p:nvPr userDrawn="1"/>
          </p:nvSpPr>
          <p:spPr>
            <a:xfrm rot="5400000">
              <a:off x="3634884" y="8947924"/>
              <a:ext cx="867014" cy="377952"/>
            </a:xfrm>
            <a:prstGeom prst="rect">
              <a:avLst/>
            </a:prstGeom>
            <a:solidFill>
              <a:srgbClr val="EB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2" name="Rectangle 31"/>
            <p:cNvSpPr/>
            <p:nvPr userDrawn="1"/>
          </p:nvSpPr>
          <p:spPr>
            <a:xfrm rot="5400000">
              <a:off x="4415435" y="8947924"/>
              <a:ext cx="867014" cy="377952"/>
            </a:xfrm>
            <a:prstGeom prst="rect">
              <a:avLst/>
            </a:prstGeom>
            <a:solidFill>
              <a:srgbClr val="EB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pic>
        <p:nvPicPr>
          <p:cNvPr id="18" name="Picture 17"/>
          <p:cNvPicPr>
            <a:picLocks noChangeAspect="1"/>
          </p:cNvPicPr>
          <p:nvPr userDrawn="1"/>
        </p:nvPicPr>
        <p:blipFill rotWithShape="1">
          <a:blip r:embed="rId4">
            <a:alphaModFix amt="30000"/>
            <a:extLst>
              <a:ext uri="{28A0092B-C50C-407E-A947-70E740481C1C}">
                <a14:useLocalDpi xmlns:a14="http://schemas.microsoft.com/office/drawing/2010/main" val="0"/>
              </a:ext>
            </a:extLst>
          </a:blip>
          <a:srcRect t="15833" r="39910" b="37628"/>
          <a:stretch/>
        </p:blipFill>
        <p:spPr>
          <a:xfrm>
            <a:off x="4158667" y="1"/>
            <a:ext cx="8033334" cy="6858000"/>
          </a:xfrm>
          <a:prstGeom prst="rect">
            <a:avLst/>
          </a:prstGeom>
        </p:spPr>
      </p:pic>
    </p:spTree>
    <p:extLst>
      <p:ext uri="{BB962C8B-B14F-4D97-AF65-F5344CB8AC3E}">
        <p14:creationId xmlns:p14="http://schemas.microsoft.com/office/powerpoint/2010/main" val="107640152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Title">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15833" r="39910" b="37628"/>
          <a:stretch/>
        </p:blipFill>
        <p:spPr>
          <a:xfrm>
            <a:off x="4158667" y="1"/>
            <a:ext cx="8033334" cy="6858000"/>
          </a:xfrm>
          <a:prstGeom prst="rect">
            <a:avLst/>
          </a:prstGeom>
        </p:spPr>
      </p:pic>
      <p:sp>
        <p:nvSpPr>
          <p:cNvPr id="12" name="Rectangle 11"/>
          <p:cNvSpPr/>
          <p:nvPr userDrawn="1"/>
        </p:nvSpPr>
        <p:spPr>
          <a:xfrm>
            <a:off x="5675062" y="2099325"/>
            <a:ext cx="112426" cy="2367460"/>
          </a:xfrm>
          <a:prstGeom prst="rect">
            <a:avLst/>
          </a:prstGeom>
          <a:solidFill>
            <a:srgbClr val="EB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929035" y="2350524"/>
            <a:ext cx="3376711" cy="1864225"/>
          </a:xfrm>
          <a:prstGeom prst="rect">
            <a:avLst/>
          </a:prstGeom>
        </p:spPr>
      </p:pic>
      <p:pic>
        <p:nvPicPr>
          <p:cNvPr id="16" name="Picture 15"/>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298089" y="6320466"/>
            <a:ext cx="1384126" cy="270234"/>
          </a:xfrm>
          <a:prstGeom prst="rect">
            <a:avLst/>
          </a:prstGeom>
        </p:spPr>
      </p:pic>
      <p:pic>
        <p:nvPicPr>
          <p:cNvPr id="3" name="Picture 2"/>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172861" y="2105040"/>
            <a:ext cx="3968938" cy="2355193"/>
          </a:xfrm>
          <a:prstGeom prst="rect">
            <a:avLst/>
          </a:prstGeom>
        </p:spPr>
      </p:pic>
    </p:spTree>
    <p:extLst>
      <p:ext uri="{BB962C8B-B14F-4D97-AF65-F5344CB8AC3E}">
        <p14:creationId xmlns:p14="http://schemas.microsoft.com/office/powerpoint/2010/main" val="17293354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with Caption">
    <p:bg>
      <p:bgPr>
        <a:solidFill>
          <a:schemeClr val="bg1"/>
        </a:solidFill>
        <a:effectLst/>
      </p:bgPr>
    </p:bg>
    <p:spTree>
      <p:nvGrpSpPr>
        <p:cNvPr id="1" name=""/>
        <p:cNvGrpSpPr/>
        <p:nvPr/>
      </p:nvGrpSpPr>
      <p:grpSpPr>
        <a:xfrm>
          <a:off x="0" y="0"/>
          <a:ext cx="0" cy="0"/>
          <a:chOff x="0" y="0"/>
          <a:chExt cx="0" cy="0"/>
        </a:xfrm>
      </p:grpSpPr>
      <p:sp>
        <p:nvSpPr>
          <p:cNvPr id="12" name="Snip Single Corner Rectangle 11"/>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p:cNvSpPr>
            <a:spLocks noGrp="1"/>
          </p:cNvSpPr>
          <p:nvPr>
            <p:ph type="sldNum" sz="quarter" idx="13"/>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2" name="Title 1"/>
          <p:cNvSpPr>
            <a:spLocks noGrp="1"/>
          </p:cNvSpPr>
          <p:nvPr>
            <p:ph type="title"/>
          </p:nvPr>
        </p:nvSpPr>
        <p:spPr>
          <a:xfrm>
            <a:off x="839788" y="689320"/>
            <a:ext cx="3932237" cy="1368083"/>
          </a:xfrm>
        </p:spPr>
        <p:txBody>
          <a:bodyPr anchor="b"/>
          <a:lstStyle>
            <a:lvl1pPr>
              <a:defRPr sz="24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839788" y="2057404"/>
            <a:ext cx="3932237" cy="3803651"/>
          </a:xfrm>
        </p:spPr>
        <p:txBody>
          <a:bodyPr/>
          <a:lstStyle>
            <a:lvl1pPr marL="0" indent="0">
              <a:buNone/>
              <a:defRPr sz="1200">
                <a:solidFill>
                  <a:srgbClr val="6BA4B8"/>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8" name="Picture Placeholder 4"/>
          <p:cNvSpPr>
            <a:spLocks noGrp="1"/>
          </p:cNvSpPr>
          <p:nvPr>
            <p:ph type="pic" sz="quarter" idx="12"/>
          </p:nvPr>
        </p:nvSpPr>
        <p:spPr>
          <a:xfrm>
            <a:off x="5156200" y="688979"/>
            <a:ext cx="6197600" cy="5172075"/>
          </a:xfrm>
        </p:spPr>
        <p:txBody>
          <a:bodyPr/>
          <a:lstStyle>
            <a:lvl1pPr>
              <a:defRPr>
                <a:solidFill>
                  <a:schemeClr val="bg1"/>
                </a:solidFill>
              </a:defRPr>
            </a:lvl1pPr>
          </a:lstStyle>
          <a:p>
            <a:r>
              <a:rPr lang="en-US"/>
              <a:t>Click icon to add picture</a:t>
            </a:r>
          </a:p>
        </p:txBody>
      </p:sp>
      <p:pic>
        <p:nvPicPr>
          <p:cNvPr id="9" name="Picture 8">
            <a:extLst>
              <a:ext uri="{FF2B5EF4-FFF2-40B4-BE49-F238E27FC236}">
                <a16:creationId xmlns:a16="http://schemas.microsoft.com/office/drawing/2014/main" id="{D8BE83D2-82B4-2C43-9A0E-4F167B74CC33}"/>
              </a:ext>
            </a:extLst>
          </p:cNvPr>
          <p:cNvPicPr>
            <a:picLocks noChangeAspect="1"/>
          </p:cNvPicPr>
          <p:nvPr userDrawn="1"/>
        </p:nvPicPr>
        <p:blipFill>
          <a:blip/>
          <a:srcRect/>
          <a:stretch/>
        </p:blipFill>
        <p:spPr>
          <a:xfrm>
            <a:off x="597409" y="6055408"/>
            <a:ext cx="1821263" cy="266684"/>
          </a:xfrm>
          <a:prstGeom prst="rect">
            <a:avLst/>
          </a:prstGeom>
        </p:spPr>
      </p:pic>
    </p:spTree>
    <p:extLst>
      <p:ext uri="{BB962C8B-B14F-4D97-AF65-F5344CB8AC3E}">
        <p14:creationId xmlns:p14="http://schemas.microsoft.com/office/powerpoint/2010/main" val="4166252801"/>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 Tit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091" t="30263" r="48130" b="2912"/>
          <a:stretch/>
        </p:blipFill>
        <p:spPr>
          <a:xfrm rot="10800000">
            <a:off x="227579" y="107466"/>
            <a:ext cx="11720579" cy="6610463"/>
          </a:xfrm>
          <a:prstGeom prst="rect">
            <a:avLst/>
          </a:prstGeom>
        </p:spPr>
      </p:pic>
      <p:sp>
        <p:nvSpPr>
          <p:cNvPr id="9" name="Snip Single Corner Rectangle 8"/>
          <p:cNvSpPr/>
          <p:nvPr userDrawn="1"/>
        </p:nvSpPr>
        <p:spPr>
          <a:xfrm rot="5400000">
            <a:off x="2834304" y="-2447590"/>
            <a:ext cx="6507128" cy="11720577"/>
          </a:xfrm>
          <a:prstGeom prst="snip1Rect">
            <a:avLst/>
          </a:prstGeom>
          <a:noFill/>
          <a:ln w="317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ight Triangle 9"/>
          <p:cNvSpPr/>
          <p:nvPr userDrawn="1"/>
        </p:nvSpPr>
        <p:spPr>
          <a:xfrm rot="16200000">
            <a:off x="10496651" y="5165796"/>
            <a:ext cx="1697924" cy="168890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4875439" y="2559858"/>
            <a:ext cx="106109" cy="1675829"/>
          </a:xfrm>
          <a:prstGeom prst="rect">
            <a:avLst/>
          </a:prstGeom>
          <a:solidFill>
            <a:srgbClr val="6B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a:srcRect/>
          <a:stretch/>
        </p:blipFill>
        <p:spPr>
          <a:xfrm>
            <a:off x="2811901" y="2562334"/>
            <a:ext cx="1840687" cy="1673352"/>
          </a:xfrm>
          <a:prstGeom prst="rect">
            <a:avLst/>
          </a:prstGeom>
        </p:spPr>
      </p:pic>
      <p:pic>
        <p:nvPicPr>
          <p:cNvPr id="19" name="Picture 18"/>
          <p:cNvPicPr>
            <a:picLocks noChangeAspect="1"/>
          </p:cNvPicPr>
          <p:nvPr userDrawn="1"/>
        </p:nvPicPr>
        <p:blipFill>
          <a:blip/>
          <a:srcRect/>
          <a:stretch/>
        </p:blipFill>
        <p:spPr>
          <a:xfrm>
            <a:off x="5457095" y="2564486"/>
            <a:ext cx="3739079" cy="1664095"/>
          </a:xfrm>
          <a:prstGeom prst="rect">
            <a:avLst/>
          </a:prstGeom>
        </p:spPr>
      </p:pic>
      <p:pic>
        <p:nvPicPr>
          <p:cNvPr id="12" name="Picture 11">
            <a:extLst>
              <a:ext uri="{FF2B5EF4-FFF2-40B4-BE49-F238E27FC236}">
                <a16:creationId xmlns:a16="http://schemas.microsoft.com/office/drawing/2014/main" id="{7A09E349-7A38-C746-B971-957F15A27AE0}"/>
              </a:ext>
            </a:extLst>
          </p:cNvPr>
          <p:cNvPicPr>
            <a:picLocks noChangeAspect="1"/>
          </p:cNvPicPr>
          <p:nvPr userDrawn="1"/>
        </p:nvPicPr>
        <p:blipFill>
          <a:blip/>
          <a:srcRect/>
          <a:stretch/>
        </p:blipFill>
        <p:spPr>
          <a:xfrm>
            <a:off x="597409" y="6055408"/>
            <a:ext cx="1821263" cy="266684"/>
          </a:xfrm>
          <a:prstGeom prst="rect">
            <a:avLst/>
          </a:prstGeom>
        </p:spPr>
      </p:pic>
    </p:spTree>
    <p:extLst>
      <p:ext uri="{BB962C8B-B14F-4D97-AF65-F5344CB8AC3E}">
        <p14:creationId xmlns:p14="http://schemas.microsoft.com/office/powerpoint/2010/main" val="22484722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1" y="0"/>
            <a:ext cx="12191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D5CF6089-60A9-4860-B4DB-04C30DA569BA}"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21B8E-54B2-41A8-B85F-4151465E89E9}" type="slidenum">
              <a:rPr lang="en-US" smtClean="0"/>
              <a:pPr/>
              <a:t>‹#›</a:t>
            </a:fld>
            <a:endParaRPr lang="en-US"/>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7211541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CF6089-60A9-4860-B4DB-04C30DA569BA}"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21B8E-54B2-41A8-B85F-4151465E89E9}" type="slidenum">
              <a:rPr lang="en-US" smtClean="0"/>
              <a:pPr/>
              <a:t>‹#›</a:t>
            </a:fld>
            <a:endParaRPr lang="en-US"/>
          </a:p>
        </p:txBody>
      </p:sp>
    </p:spTree>
    <p:extLst>
      <p:ext uri="{BB962C8B-B14F-4D97-AF65-F5344CB8AC3E}">
        <p14:creationId xmlns:p14="http://schemas.microsoft.com/office/powerpoint/2010/main" val="15768390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5CF6089-60A9-4860-B4DB-04C30DA569BA}"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21B8E-54B2-41A8-B85F-4151465E89E9}" type="slidenum">
              <a:rPr lang="en-US" smtClean="0"/>
              <a:pPr/>
              <a:t>‹#›</a:t>
            </a:fld>
            <a:endParaRPr lang="en-US"/>
          </a:p>
        </p:txBody>
      </p:sp>
    </p:spTree>
    <p:extLst>
      <p:ext uri="{BB962C8B-B14F-4D97-AF65-F5344CB8AC3E}">
        <p14:creationId xmlns:p14="http://schemas.microsoft.com/office/powerpoint/2010/main" val="29598809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5CF6089-60A9-4860-B4DB-04C30DA569BA}"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21B8E-54B2-41A8-B85F-4151465E89E9}" type="slidenum">
              <a:rPr lang="en-US" smtClean="0"/>
              <a:pPr/>
              <a:t>‹#›</a:t>
            </a:fld>
            <a:endParaRPr lang="en-US"/>
          </a:p>
        </p:txBody>
      </p:sp>
    </p:spTree>
    <p:extLst>
      <p:ext uri="{BB962C8B-B14F-4D97-AF65-F5344CB8AC3E}">
        <p14:creationId xmlns:p14="http://schemas.microsoft.com/office/powerpoint/2010/main" val="10731085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5CF6089-60A9-4860-B4DB-04C30DA569BA}" type="datetimeFigureOut">
              <a:rPr lang="en-US" smtClean="0"/>
              <a:pPr/>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721B8E-54B2-41A8-B85F-4151465E89E9}" type="slidenum">
              <a:rPr lang="en-US" smtClean="0"/>
              <a:pPr/>
              <a:t>‹#›</a:t>
            </a:fld>
            <a:endParaRPr lang="en-US"/>
          </a:p>
        </p:txBody>
      </p:sp>
    </p:spTree>
    <p:extLst>
      <p:ext uri="{BB962C8B-B14F-4D97-AF65-F5344CB8AC3E}">
        <p14:creationId xmlns:p14="http://schemas.microsoft.com/office/powerpoint/2010/main" val="20837240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5CF6089-60A9-4860-B4DB-04C30DA569BA}" type="datetimeFigureOut">
              <a:rPr lang="en-US" smtClean="0"/>
              <a:pPr/>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721B8E-54B2-41A8-B85F-4151465E89E9}" type="slidenum">
              <a:rPr lang="en-US" smtClean="0"/>
              <a:pPr/>
              <a:t>‹#›</a:t>
            </a:fld>
            <a:endParaRPr lang="en-US"/>
          </a:p>
        </p:txBody>
      </p:sp>
    </p:spTree>
    <p:extLst>
      <p:ext uri="{BB962C8B-B14F-4D97-AF65-F5344CB8AC3E}">
        <p14:creationId xmlns:p14="http://schemas.microsoft.com/office/powerpoint/2010/main" val="42297020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CF6089-60A9-4860-B4DB-04C30DA569BA}" type="datetimeFigureOut">
              <a:rPr lang="en-US" smtClean="0"/>
              <a:pPr/>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721B8E-54B2-41A8-B85F-4151465E89E9}" type="slidenum">
              <a:rPr lang="en-US" smtClean="0"/>
              <a:pPr/>
              <a:t>‹#›</a:t>
            </a:fld>
            <a:endParaRPr lang="en-US"/>
          </a:p>
        </p:txBody>
      </p:sp>
    </p:spTree>
    <p:extLst>
      <p:ext uri="{BB962C8B-B14F-4D97-AF65-F5344CB8AC3E}">
        <p14:creationId xmlns:p14="http://schemas.microsoft.com/office/powerpoint/2010/main" val="18096248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5CF6089-60A9-4860-B4DB-04C30DA569BA}"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21B8E-54B2-41A8-B85F-4151465E89E9}" type="slidenum">
              <a:rPr lang="en-US" smtClean="0"/>
              <a:pPr/>
              <a:t>‹#›</a:t>
            </a:fld>
            <a:endParaRPr lang="en-US"/>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2240928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bwMode="ltGray">
          <a:xfrm>
            <a:off x="11582401" y="5638800"/>
            <a:ext cx="6096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9" name="Rectangle 8"/>
          <p:cNvSpPr/>
          <p:nvPr/>
        </p:nvSpPr>
        <p:spPr bwMode="gray">
          <a:xfrm>
            <a:off x="11277601" y="5638800"/>
            <a:ext cx="304800"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10" name="Rectangle 9"/>
          <p:cNvSpPr/>
          <p:nvPr/>
        </p:nvSpPr>
        <p:spPr bwMode="ltGray">
          <a:xfrm>
            <a:off x="1219201" y="0"/>
            <a:ext cx="60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11" name="Rectangle 10"/>
          <p:cNvSpPr/>
          <p:nvPr/>
        </p:nvSpPr>
        <p:spPr bwMode="gray">
          <a:xfrm>
            <a:off x="0" y="0"/>
            <a:ext cx="121920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12" name="Rectangle 11"/>
          <p:cNvSpPr/>
          <p:nvPr/>
        </p:nvSpPr>
        <p:spPr bwMode="ltGray">
          <a:xfrm>
            <a:off x="1" y="5638800"/>
            <a:ext cx="12192000"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cxnSp>
        <p:nvCxnSpPr>
          <p:cNvPr id="13" name="Straight Connector 12"/>
          <p:cNvCxnSpPr/>
          <p:nvPr/>
        </p:nvCxnSpPr>
        <p:spPr bwMode="white">
          <a:xfrm>
            <a:off x="11576308"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bwMode="black">
          <a:xfrm>
            <a:off x="0" y="5643132"/>
            <a:ext cx="1216469"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cxnSp>
        <p:nvCxnSpPr>
          <p:cNvPr id="15" name="Straight Connector 14"/>
          <p:cNvCxnSpPr/>
          <p:nvPr/>
        </p:nvCxnSpPr>
        <p:spPr bwMode="white">
          <a:xfrm>
            <a:off x="121920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white">
          <a:xfrm>
            <a:off x="1" y="5631204"/>
            <a:ext cx="18288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i"/>
          <p:cNvSpPr>
            <a:spLocks/>
          </p:cNvSpPr>
          <p:nvPr/>
        </p:nvSpPr>
        <p:spPr bwMode="white">
          <a:xfrm>
            <a:off x="276534" y="6032500"/>
            <a:ext cx="593344"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anchor="t" anchorCtr="0" compatLnSpc="1">
            <a:prstTxWarp prst="textNoShape">
              <a:avLst/>
            </a:prstTxWarp>
          </a:bodyPr>
          <a:lstStyle/>
          <a:p>
            <a:endParaRPr sz="1800"/>
          </a:p>
        </p:txBody>
      </p:sp>
      <p:sp>
        <p:nvSpPr>
          <p:cNvPr id="2" name="Title 1"/>
          <p:cNvSpPr>
            <a:spLocks noGrp="1"/>
          </p:cNvSpPr>
          <p:nvPr>
            <p:ph type="ctrTitle"/>
          </p:nvPr>
        </p:nvSpPr>
        <p:spPr>
          <a:xfrm>
            <a:off x="2429302" y="1600201"/>
            <a:ext cx="8331201" cy="2680127"/>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2429302" y="4344916"/>
            <a:ext cx="7518400"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baseline="0">
                <a:solidFill>
                  <a:schemeClr val="tx2"/>
                </a:solidFill>
              </a:defRPr>
            </a:lvl1pPr>
          </a:lstStyle>
          <a:p>
            <a:fld id="{C2C6F8EA-316C-41DE-B9A4-EDCC3A85ED9A}" type="datetimeFigureOut">
              <a:rPr lang="en-US" smtClean="0"/>
              <a:pPr/>
              <a:t>1/25/2022</a:t>
            </a:fld>
            <a:endParaRPr lang="en-US"/>
          </a:p>
        </p:txBody>
      </p:sp>
      <p:sp>
        <p:nvSpPr>
          <p:cNvPr id="5" name="Footer Placeholder 4"/>
          <p:cNvSpPr>
            <a:spLocks noGrp="1"/>
          </p:cNvSpPr>
          <p:nvPr>
            <p:ph type="ftr" sz="quarter" idx="11"/>
          </p:nvPr>
        </p:nvSpPr>
        <p:spPr/>
        <p:txBody>
          <a:bodyPr/>
          <a:lstStyle>
            <a:lvl1pPr>
              <a:defRPr baseline="0">
                <a:solidFill>
                  <a:schemeClr val="tx2"/>
                </a:solidFill>
              </a:defRPr>
            </a:lvl1pPr>
          </a:lstStyle>
          <a:p>
            <a:r>
              <a:rPr lang="en-US"/>
              <a:t>Add a footer</a:t>
            </a:r>
          </a:p>
        </p:txBody>
      </p:sp>
      <p:sp>
        <p:nvSpPr>
          <p:cNvPr id="6" name="Slide Number Placeholder 5"/>
          <p:cNvSpPr>
            <a:spLocks noGrp="1"/>
          </p:cNvSpPr>
          <p:nvPr>
            <p:ph type="sldNum" sz="quarter" idx="12"/>
          </p:nvPr>
        </p:nvSpPr>
        <p:spPr>
          <a:xfrm>
            <a:off x="10669191" y="6356352"/>
            <a:ext cx="609600" cy="365125"/>
          </a:xfrm>
        </p:spPr>
        <p:txBody>
          <a:bodyPr/>
          <a:lstStyle>
            <a:lvl1pPr>
              <a:defRPr baseline="0">
                <a:solidFill>
                  <a:schemeClr val="tx2"/>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29129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fld id="{D5CF6089-60A9-4860-B4DB-04C30DA569BA}" type="datetimeFigureOut">
              <a:rPr lang="en-US" smtClean="0"/>
              <a:pPr/>
              <a:t>1/25/2022</a:t>
            </a:fld>
            <a:endParaRPr lang="en-US"/>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11119104" y="1170432"/>
            <a:ext cx="978485" cy="201168"/>
          </a:xfrm>
        </p:spPr>
        <p:txBody>
          <a:bodyPr/>
          <a:lstStyle/>
          <a:p>
            <a:fld id="{84721B8E-54B2-41A8-B85F-4151465E89E9}" type="slidenum">
              <a:rPr lang="en-US" smtClean="0"/>
              <a:pPr/>
              <a:t>‹#›</a:t>
            </a:fld>
            <a:endParaRPr lang="en-US"/>
          </a:p>
        </p:txBody>
      </p:sp>
    </p:spTree>
    <p:extLst>
      <p:ext uri="{BB962C8B-B14F-4D97-AF65-F5344CB8AC3E}">
        <p14:creationId xmlns:p14="http://schemas.microsoft.com/office/powerpoint/2010/main" val="16275789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CF6089-60A9-4860-B4DB-04C30DA569BA}"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21B8E-54B2-41A8-B85F-4151465E89E9}" type="slidenum">
              <a:rPr lang="en-US" smtClean="0"/>
              <a:pPr/>
              <a:t>‹#›</a:t>
            </a:fld>
            <a:endParaRPr lang="en-US"/>
          </a:p>
        </p:txBody>
      </p:sp>
    </p:spTree>
    <p:extLst>
      <p:ext uri="{BB962C8B-B14F-4D97-AF65-F5344CB8AC3E}">
        <p14:creationId xmlns:p14="http://schemas.microsoft.com/office/powerpoint/2010/main" val="13015651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8863584"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9042400" y="274641"/>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CF6089-60A9-4860-B4DB-04C30DA569BA}" type="datetimeFigureOut">
              <a:rPr lang="en-US" smtClean="0"/>
              <a:pPr/>
              <a:t>1/25/2022</a:t>
            </a:fld>
            <a:endParaRPr lang="en-US"/>
          </a:p>
        </p:txBody>
      </p:sp>
      <p:sp>
        <p:nvSpPr>
          <p:cNvPr id="5" name="Footer Placeholder 4"/>
          <p:cNvSpPr>
            <a:spLocks noGrp="1"/>
          </p:cNvSpPr>
          <p:nvPr>
            <p:ph type="ftr" sz="quarter" idx="11"/>
          </p:nvPr>
        </p:nvSpPr>
        <p:spPr>
          <a:xfrm>
            <a:off x="3520796" y="6377460"/>
            <a:ext cx="5115205" cy="365125"/>
          </a:xfrm>
        </p:spPr>
        <p:txBody>
          <a:bodyPr/>
          <a:lstStyle/>
          <a:p>
            <a:endParaRPr lang="en-US"/>
          </a:p>
        </p:txBody>
      </p:sp>
      <p:sp>
        <p:nvSpPr>
          <p:cNvPr id="6" name="Slide Number Placeholder 5"/>
          <p:cNvSpPr>
            <a:spLocks noGrp="1"/>
          </p:cNvSpPr>
          <p:nvPr>
            <p:ph type="sldNum" sz="quarter" idx="12"/>
          </p:nvPr>
        </p:nvSpPr>
        <p:spPr/>
        <p:txBody>
          <a:bodyPr/>
          <a:lstStyle/>
          <a:p>
            <a:fld id="{84721B8E-54B2-41A8-B85F-4151465E89E9}" type="slidenum">
              <a:rPr lang="en-US" smtClean="0"/>
              <a:pPr/>
              <a:t>‹#›</a:t>
            </a:fld>
            <a:endParaRPr lang="en-US"/>
          </a:p>
        </p:txBody>
      </p:sp>
    </p:spTree>
    <p:extLst>
      <p:ext uri="{BB962C8B-B14F-4D97-AF65-F5344CB8AC3E}">
        <p14:creationId xmlns:p14="http://schemas.microsoft.com/office/powerpoint/2010/main" val="1354073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2" name="Background"/>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Diagonal"/>
          <p:cNvSpPr/>
          <p:nvPr userDrawn="1"/>
        </p:nvSpPr>
        <p:spPr>
          <a:xfrm rot="16200000">
            <a:off x="7924800" y="2590802"/>
            <a:ext cx="3657600" cy="48768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cNvSpPr>
            <a:spLocks noGrp="1"/>
          </p:cNvSpPr>
          <p:nvPr>
            <p:ph type="body" sz="quarter" idx="14" hasCustomPrompt="1"/>
          </p:nvPr>
        </p:nvSpPr>
        <p:spPr>
          <a:xfrm>
            <a:off x="762001" y="6057900"/>
            <a:ext cx="7010400" cy="342900"/>
          </a:xfrm>
          <a:prstGeom prst="rect">
            <a:avLst/>
          </a:prstGeom>
        </p:spPr>
        <p:txBody>
          <a:bodyPr lIns="0" tIns="0" rIns="0" bIns="0" anchor="ctr" anchorCtr="0">
            <a:noAutofit/>
          </a:bodyPr>
          <a:lstStyle>
            <a:lvl1pPr marL="0" indent="0">
              <a:buNone/>
              <a:defRPr sz="2400">
                <a:solidFill>
                  <a:schemeClr val="tx2"/>
                </a:solidFill>
              </a:defRPr>
            </a:lvl1pPr>
          </a:lstStyle>
          <a:p>
            <a:pPr lvl="0"/>
            <a:r>
              <a:rPr lang="en-US" dirty="0"/>
              <a:t>Presentation date</a:t>
            </a:r>
          </a:p>
        </p:txBody>
      </p:sp>
      <p:sp>
        <p:nvSpPr>
          <p:cNvPr id="3" name="Presenters"/>
          <p:cNvSpPr>
            <a:spLocks noGrp="1"/>
          </p:cNvSpPr>
          <p:nvPr>
            <p:ph type="body" sz="quarter" idx="12" hasCustomPrompt="1"/>
          </p:nvPr>
        </p:nvSpPr>
        <p:spPr>
          <a:xfrm>
            <a:off x="762000" y="5186365"/>
            <a:ext cx="7924801" cy="528637"/>
          </a:xfrm>
          <a:prstGeom prst="rect">
            <a:avLst/>
          </a:prstGeom>
        </p:spPr>
        <p:txBody>
          <a:bodyPr lIns="0" tIns="0" rIns="0" bIns="0" anchor="t" anchorCtr="0">
            <a:normAutofit/>
          </a:bodyPr>
          <a:lstStyle>
            <a:lvl1pPr marL="0" indent="0">
              <a:buNone/>
              <a:defRPr sz="2400">
                <a:solidFill>
                  <a:srgbClr val="425563"/>
                </a:solidFill>
              </a:defRPr>
            </a:lvl1pPr>
          </a:lstStyle>
          <a:p>
            <a:pPr lvl="0"/>
            <a:r>
              <a:rPr lang="en-US" dirty="0"/>
              <a:t>Presenter names</a:t>
            </a:r>
          </a:p>
        </p:txBody>
      </p:sp>
      <p:sp>
        <p:nvSpPr>
          <p:cNvPr id="18" name="Subtitle"/>
          <p:cNvSpPr>
            <a:spLocks noGrp="1"/>
          </p:cNvSpPr>
          <p:nvPr>
            <p:ph type="body" sz="quarter" idx="15" hasCustomPrompt="1"/>
          </p:nvPr>
        </p:nvSpPr>
        <p:spPr>
          <a:xfrm>
            <a:off x="762000" y="4573156"/>
            <a:ext cx="7924801" cy="514347"/>
          </a:xfrm>
          <a:prstGeom prst="rect">
            <a:avLst/>
          </a:prstGeom>
        </p:spPr>
        <p:txBody>
          <a:bodyPr lIns="0" anchor="t" anchorCtr="0">
            <a:normAutofit/>
          </a:bodyPr>
          <a:lstStyle>
            <a:lvl1pPr marL="0" indent="0">
              <a:lnSpc>
                <a:spcPct val="100000"/>
              </a:lnSpc>
              <a:spcAft>
                <a:spcPts val="0"/>
              </a:spcAft>
              <a:buNone/>
              <a:defRPr sz="2800" b="1" cap="all">
                <a:solidFill>
                  <a:srgbClr val="425563"/>
                </a:solidFill>
                <a:latin typeface="+mn-lt"/>
                <a:ea typeface="Impact" charset="0"/>
                <a:cs typeface="Impact" charset="0"/>
              </a:defRPr>
            </a:lvl1pPr>
          </a:lstStyle>
          <a:p>
            <a:pPr lvl="0"/>
            <a:r>
              <a:rPr lang="en-US" dirty="0"/>
              <a:t>Slide subtitle</a:t>
            </a:r>
          </a:p>
        </p:txBody>
      </p:sp>
      <p:sp>
        <p:nvSpPr>
          <p:cNvPr id="14" name="Divider"/>
          <p:cNvSpPr/>
          <p:nvPr userDrawn="1"/>
        </p:nvSpPr>
        <p:spPr>
          <a:xfrm>
            <a:off x="761999" y="4230044"/>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 name="Title"/>
          <p:cNvSpPr>
            <a:spLocks noGrp="1"/>
          </p:cNvSpPr>
          <p:nvPr>
            <p:ph type="title" hasCustomPrompt="1"/>
          </p:nvPr>
        </p:nvSpPr>
        <p:spPr>
          <a:xfrm>
            <a:off x="762000" y="685801"/>
            <a:ext cx="9753600" cy="3314700"/>
          </a:xfrm>
          <a:prstGeom prst="rect">
            <a:avLst/>
          </a:prstGeom>
        </p:spPr>
        <p:txBody>
          <a:bodyPr lIns="0" tIns="0" rIns="0" bIns="0" anchor="b" anchorCtr="0">
            <a:normAutofit/>
          </a:bodyPr>
          <a:lstStyle>
            <a:lvl1pPr algn="l">
              <a:lnSpc>
                <a:spcPct val="90000"/>
              </a:lnSpc>
              <a:defRPr sz="6000" b="1">
                <a:solidFill>
                  <a:srgbClr val="5E0009"/>
                </a:solidFill>
                <a:latin typeface="Georgia" charset="0"/>
                <a:ea typeface="Georgia" charset="0"/>
                <a:cs typeface="Georgia" charset="0"/>
              </a:defRPr>
            </a:lvl1pPr>
          </a:lstStyle>
          <a:p>
            <a:r>
              <a:rPr lang="en-US" dirty="0"/>
              <a:t>Presentation title</a:t>
            </a:r>
          </a:p>
        </p:txBody>
      </p:sp>
      <p:pic>
        <p:nvPicPr>
          <p:cNvPr id="10" name="Grounding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1"/>
            <a:ext cx="1014376" cy="457201"/>
          </a:xfrm>
          <a:prstGeom prst="rect">
            <a:avLst/>
          </a:prstGeom>
          <a:noFill/>
          <a:ln>
            <a:noFill/>
          </a:ln>
        </p:spPr>
      </p:pic>
      <p:pic>
        <p:nvPicPr>
          <p:cNvPr id="11" name="Wordmark">
            <a:extLst>
              <a:ext uri="{FF2B5EF4-FFF2-40B4-BE49-F238E27FC236}">
                <a16:creationId xmlns:a16="http://schemas.microsoft.com/office/drawing/2014/main" id="{14BF530A-ADCF-B747-B086-F67574A4C69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52845" y="6065328"/>
            <a:ext cx="2277156" cy="333440"/>
          </a:xfrm>
          <a:prstGeom prst="rect">
            <a:avLst/>
          </a:prstGeom>
          <a:noFill/>
          <a:ln>
            <a:noFill/>
          </a:ln>
        </p:spPr>
      </p:pic>
    </p:spTree>
    <p:extLst>
      <p:ext uri="{BB962C8B-B14F-4D97-AF65-F5344CB8AC3E}">
        <p14:creationId xmlns:p14="http://schemas.microsoft.com/office/powerpoint/2010/main" val="10764015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p:ext uri="{DCECCB84-F9BA-43D5-87BE-67443E8EF086}">
      <p15:sldGuideLst xmlns:p15="http://schemas.microsoft.com/office/powerpoint/2012/main">
        <p15:guide id="1" orient="horz" pos="2520"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lvl1pPr>
              <a:defRPr sz="1000"/>
            </a:lvl1pPr>
          </a:lstStyle>
          <a:p>
            <a:fld id="{DCFE8AC6-424E-904F-AE4A-648F5E9D72F5}" type="slidenum">
              <a:rPr lang="en-US" smtClean="0"/>
              <a:pPr/>
              <a:t>‹#›</a:t>
            </a:fld>
            <a:endParaRPr lang="en-US" dirty="0"/>
          </a:p>
        </p:txBody>
      </p:sp>
      <p:sp>
        <p:nvSpPr>
          <p:cNvPr id="4" name="Footer"/>
          <p:cNvSpPr>
            <a:spLocks noGrp="1"/>
          </p:cNvSpPr>
          <p:nvPr>
            <p:ph type="ftr" sz="quarter" idx="15"/>
          </p:nvPr>
        </p:nvSpPr>
        <p:spPr/>
        <p:txBody>
          <a:bodyPr/>
          <a:lstStyle>
            <a:lvl1pPr>
              <a:defRPr sz="1000"/>
            </a:lvl1pPr>
          </a:lstStyle>
          <a:p>
            <a:endParaRPr lang="en-US" dirty="0"/>
          </a:p>
        </p:txBody>
      </p:sp>
      <p:sp>
        <p:nvSpPr>
          <p:cNvPr id="3" name="Content"/>
          <p:cNvSpPr>
            <a:spLocks noGrp="1"/>
          </p:cNvSpPr>
          <p:nvPr>
            <p:ph idx="1" hasCustomPrompt="1"/>
          </p:nvPr>
        </p:nvSpPr>
        <p:spPr>
          <a:xfrm>
            <a:off x="762000" y="2057401"/>
            <a:ext cx="10668001" cy="3657600"/>
          </a:xfrm>
          <a:prstGeom prst="rect">
            <a:avLst/>
          </a:prstGeom>
          <a:noFill/>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lvl1pPr>
              <a:lnSpc>
                <a:spcPct val="100000"/>
              </a:lnSpc>
              <a:defRPr/>
            </a:lvl1pPr>
          </a:lstStyle>
          <a:p>
            <a:r>
              <a:rPr lang="en-US" dirty="0"/>
              <a:t>Slide title</a:t>
            </a:r>
          </a:p>
        </p:txBody>
      </p:sp>
    </p:spTree>
    <p:extLst>
      <p:ext uri="{BB962C8B-B14F-4D97-AF65-F5344CB8AC3E}">
        <p14:creationId xmlns:p14="http://schemas.microsoft.com/office/powerpoint/2010/main" val="20325550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cNvSpPr>
            <a:spLocks noGrp="1"/>
          </p:cNvSpPr>
          <p:nvPr>
            <p:ph type="sldNum" sz="quarter" idx="12"/>
          </p:nvPr>
        </p:nvSpPr>
        <p:spPr/>
        <p:txBody>
          <a:bodyPr/>
          <a:lstStyle/>
          <a:p>
            <a:fld id="{DCFE8AC6-424E-904F-AE4A-648F5E9D72F5}" type="slidenum">
              <a:rPr lang="en-US" smtClean="0"/>
              <a:t>‹#›</a:t>
            </a:fld>
            <a:endParaRPr lang="en-US" dirty="0"/>
          </a:p>
        </p:txBody>
      </p:sp>
      <p:sp>
        <p:nvSpPr>
          <p:cNvPr id="3" name="Footer"/>
          <p:cNvSpPr>
            <a:spLocks noGrp="1"/>
          </p:cNvSpPr>
          <p:nvPr>
            <p:ph type="ftr" sz="quarter" idx="15"/>
          </p:nvPr>
        </p:nvSpPr>
        <p:spPr/>
        <p:txBody>
          <a:bodyPr/>
          <a:lstStyle/>
          <a:p>
            <a:pPr algn="r"/>
            <a:endParaRPr lang="en-US" dirty="0"/>
          </a:p>
        </p:txBody>
      </p:sp>
      <p:sp>
        <p:nvSpPr>
          <p:cNvPr id="6"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99096464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cNvSpPr>
            <a:spLocks noGrp="1"/>
          </p:cNvSpPr>
          <p:nvPr>
            <p:ph type="sldNum" sz="quarter" idx="12"/>
          </p:nvPr>
        </p:nvSpPr>
        <p:spPr/>
        <p:txBody>
          <a:bodyPr/>
          <a:lstStyle/>
          <a:p>
            <a:fld id="{DCFE8AC6-424E-904F-AE4A-648F5E9D72F5}" type="slidenum">
              <a:rPr lang="en-US" smtClean="0"/>
              <a:t>‹#›</a:t>
            </a:fld>
            <a:endParaRPr lang="en-US" dirty="0"/>
          </a:p>
        </p:txBody>
      </p:sp>
      <p:sp>
        <p:nvSpPr>
          <p:cNvPr id="2" name="Footer"/>
          <p:cNvSpPr>
            <a:spLocks noGrp="1"/>
          </p:cNvSpPr>
          <p:nvPr>
            <p:ph type="ftr" sz="quarter" idx="13"/>
          </p:nvPr>
        </p:nvSpPr>
        <p:spPr/>
        <p:txBody>
          <a:bodyPr/>
          <a:lstStyle/>
          <a:p>
            <a:pPr algn="r"/>
            <a:endParaRPr lang="en-US" dirty="0"/>
          </a:p>
        </p:txBody>
      </p:sp>
    </p:spTree>
    <p:extLst>
      <p:ext uri="{BB962C8B-B14F-4D97-AF65-F5344CB8AC3E}">
        <p14:creationId xmlns:p14="http://schemas.microsoft.com/office/powerpoint/2010/main" val="14236006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Section">
    <p:bg>
      <p:bgRef idx="1001">
        <a:schemeClr val="bg2"/>
      </p:bgRef>
    </p:bg>
    <p:spTree>
      <p:nvGrpSpPr>
        <p:cNvPr id="1" name=""/>
        <p:cNvGrpSpPr/>
        <p:nvPr/>
      </p:nvGrpSpPr>
      <p:grpSpPr>
        <a:xfrm>
          <a:off x="0" y="0"/>
          <a:ext cx="0" cy="0"/>
          <a:chOff x="0" y="0"/>
          <a:chExt cx="0" cy="0"/>
        </a:xfrm>
      </p:grpSpPr>
      <p:sp>
        <p:nvSpPr>
          <p:cNvPr id="7" name="Diagonal"/>
          <p:cNvSpPr/>
          <p:nvPr userDrawn="1"/>
        </p:nvSpPr>
        <p:spPr>
          <a:xfrm>
            <a:off x="304800" y="228600"/>
            <a:ext cx="11582400" cy="6400800"/>
          </a:xfrm>
          <a:custGeom>
            <a:avLst/>
            <a:gdLst>
              <a:gd name="connsiteX0" fmla="*/ 0 w 8686800"/>
              <a:gd name="connsiteY0" fmla="*/ 0 h 6400800"/>
              <a:gd name="connsiteX1" fmla="*/ 8686800 w 8686800"/>
              <a:gd name="connsiteY1" fmla="*/ 0 h 6400800"/>
              <a:gd name="connsiteX2" fmla="*/ 8686800 w 8686800"/>
              <a:gd name="connsiteY2" fmla="*/ 5029202 h 6400800"/>
              <a:gd name="connsiteX3" fmla="*/ 7315202 w 8686800"/>
              <a:gd name="connsiteY3" fmla="*/ 6400800 h 6400800"/>
              <a:gd name="connsiteX4" fmla="*/ 0 w 8686800"/>
              <a:gd name="connsiteY4" fmla="*/ 640080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6400800">
                <a:moveTo>
                  <a:pt x="0" y="0"/>
                </a:moveTo>
                <a:lnTo>
                  <a:pt x="8686800" y="0"/>
                </a:lnTo>
                <a:lnTo>
                  <a:pt x="8686800" y="5029202"/>
                </a:lnTo>
                <a:lnTo>
                  <a:pt x="7315202" y="6400800"/>
                </a:lnTo>
                <a:lnTo>
                  <a:pt x="0" y="64008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p:cNvSpPr>
            <a:spLocks noGrp="1"/>
          </p:cNvSpPr>
          <p:nvPr>
            <p:ph type="body" sz="quarter" idx="11" hasCustomPrompt="1"/>
          </p:nvPr>
        </p:nvSpPr>
        <p:spPr>
          <a:xfrm>
            <a:off x="762000" y="4572002"/>
            <a:ext cx="9753600" cy="1143001"/>
          </a:xfrm>
          <a:prstGeom prst="rect">
            <a:avLst/>
          </a:prstGeom>
        </p:spPr>
        <p:txBody>
          <a:bodyPr lIns="0" tIns="0" rIns="0" bIns="0">
            <a:normAutofit/>
          </a:bodyPr>
          <a:lstStyle>
            <a:lvl1pPr marL="0" indent="0" algn="l">
              <a:buNone/>
              <a:defRPr sz="2800" b="1" cap="all" baseline="0">
                <a:solidFill>
                  <a:schemeClr val="accent2"/>
                </a:solidFill>
              </a:defRPr>
            </a:lvl1pPr>
          </a:lstStyle>
          <a:p>
            <a:pPr lvl="0"/>
            <a:r>
              <a:rPr lang="en-US" dirty="0"/>
              <a:t>Section subtitle</a:t>
            </a:r>
          </a:p>
        </p:txBody>
      </p:sp>
      <p:sp>
        <p:nvSpPr>
          <p:cNvPr id="5" name="Divider"/>
          <p:cNvSpPr/>
          <p:nvPr userDrawn="1"/>
        </p:nvSpPr>
        <p:spPr>
          <a:xfrm>
            <a:off x="761999" y="4230044"/>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p:cNvSpPr>
            <a:spLocks noGrp="1"/>
          </p:cNvSpPr>
          <p:nvPr>
            <p:ph type="title" hasCustomPrompt="1"/>
          </p:nvPr>
        </p:nvSpPr>
        <p:spPr>
          <a:xfrm>
            <a:off x="762000" y="685801"/>
            <a:ext cx="10668000" cy="3314700"/>
          </a:xfrm>
        </p:spPr>
        <p:txBody>
          <a:bodyPr lIns="0" tIns="0" rIns="0" bIns="0" anchor="b">
            <a:normAutofit/>
          </a:bodyPr>
          <a:lstStyle>
            <a:lvl1pPr>
              <a:lnSpc>
                <a:spcPct val="90000"/>
              </a:lnSpc>
              <a:defRPr sz="4800" baseline="0"/>
            </a:lvl1pPr>
          </a:lstStyle>
          <a:p>
            <a:r>
              <a:rPr lang="en-US" dirty="0"/>
              <a:t>Section title</a:t>
            </a:r>
          </a:p>
        </p:txBody>
      </p:sp>
      <p:pic>
        <p:nvPicPr>
          <p:cNvPr id="8" name="Grounding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1"/>
            <a:ext cx="1014376" cy="457201"/>
          </a:xfrm>
          <a:prstGeom prst="rect">
            <a:avLst/>
          </a:prstGeom>
          <a:noFill/>
          <a:ln>
            <a:noFill/>
          </a:ln>
        </p:spPr>
      </p:pic>
      <p:pic>
        <p:nvPicPr>
          <p:cNvPr id="10" name="Wordmark">
            <a:extLst>
              <a:ext uri="{FF2B5EF4-FFF2-40B4-BE49-F238E27FC236}">
                <a16:creationId xmlns:a16="http://schemas.microsoft.com/office/drawing/2014/main" id="{67A09595-3500-E24F-B643-DDD2CD13FCF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62001" y="6065328"/>
            <a:ext cx="2277156" cy="333440"/>
          </a:xfrm>
          <a:prstGeom prst="rect">
            <a:avLst/>
          </a:prstGeom>
          <a:noFill/>
          <a:ln>
            <a:noFill/>
          </a:ln>
        </p:spPr>
      </p:pic>
    </p:spTree>
    <p:extLst>
      <p:ext uri="{BB962C8B-B14F-4D97-AF65-F5344CB8AC3E}">
        <p14:creationId xmlns:p14="http://schemas.microsoft.com/office/powerpoint/2010/main" val="1130991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1" orient="horz" pos="2520" userDrawn="1">
          <p15:clr>
            <a:srgbClr val="FBAE40"/>
          </p15:clr>
        </p15:guide>
        <p15:guide id="2" orient="horz" pos="2880" userDrawn="1">
          <p15:clr>
            <a:srgbClr val="FBAE40"/>
          </p15:clr>
        </p15:guide>
        <p15:guide id="3" pos="192" userDrawn="1">
          <p15:clr>
            <a:srgbClr val="FBAE40"/>
          </p15:clr>
        </p15:guide>
        <p15:guide id="4" pos="7488"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ection, Image">
    <p:bg>
      <p:bgRef idx="1001">
        <a:schemeClr val="bg2"/>
      </p:bgRef>
    </p:bg>
    <p:spTree>
      <p:nvGrpSpPr>
        <p:cNvPr id="1" name=""/>
        <p:cNvGrpSpPr/>
        <p:nvPr/>
      </p:nvGrpSpPr>
      <p:grpSpPr>
        <a:xfrm>
          <a:off x="0" y="0"/>
          <a:ext cx="0" cy="0"/>
          <a:chOff x="0" y="0"/>
          <a:chExt cx="0" cy="0"/>
        </a:xfrm>
      </p:grpSpPr>
      <p:sp>
        <p:nvSpPr>
          <p:cNvPr id="10" name="Diagonal"/>
          <p:cNvSpPr/>
          <p:nvPr userDrawn="1"/>
        </p:nvSpPr>
        <p:spPr>
          <a:xfrm>
            <a:off x="304800" y="228600"/>
            <a:ext cx="11582400" cy="6400800"/>
          </a:xfrm>
          <a:custGeom>
            <a:avLst/>
            <a:gdLst>
              <a:gd name="connsiteX0" fmla="*/ 0 w 8686800"/>
              <a:gd name="connsiteY0" fmla="*/ 0 h 6400800"/>
              <a:gd name="connsiteX1" fmla="*/ 8686800 w 8686800"/>
              <a:gd name="connsiteY1" fmla="*/ 0 h 6400800"/>
              <a:gd name="connsiteX2" fmla="*/ 8686800 w 8686800"/>
              <a:gd name="connsiteY2" fmla="*/ 5029202 h 6400800"/>
              <a:gd name="connsiteX3" fmla="*/ 7315202 w 8686800"/>
              <a:gd name="connsiteY3" fmla="*/ 6400800 h 6400800"/>
              <a:gd name="connsiteX4" fmla="*/ 0 w 8686800"/>
              <a:gd name="connsiteY4" fmla="*/ 640080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6400800">
                <a:moveTo>
                  <a:pt x="0" y="0"/>
                </a:moveTo>
                <a:lnTo>
                  <a:pt x="8686800" y="0"/>
                </a:lnTo>
                <a:lnTo>
                  <a:pt x="8686800" y="5029202"/>
                </a:lnTo>
                <a:lnTo>
                  <a:pt x="7315202" y="6400800"/>
                </a:lnTo>
                <a:lnTo>
                  <a:pt x="0" y="64008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mage"/>
          <p:cNvSpPr>
            <a:spLocks noGrp="1" noChangeAspect="1"/>
          </p:cNvSpPr>
          <p:nvPr>
            <p:ph type="pic" sz="quarter" idx="28" hasCustomPrompt="1"/>
          </p:nvPr>
        </p:nvSpPr>
        <p:spPr>
          <a:xfrm>
            <a:off x="7162800" y="685800"/>
            <a:ext cx="4267201" cy="5029200"/>
          </a:xfrm>
          <a:custGeom>
            <a:avLst/>
            <a:gdLst>
              <a:gd name="connsiteX0" fmla="*/ 0 w 3200401"/>
              <a:gd name="connsiteY0" fmla="*/ 0 h 5029200"/>
              <a:gd name="connsiteX1" fmla="*/ 3200401 w 3200401"/>
              <a:gd name="connsiteY1" fmla="*/ 0 h 5029200"/>
              <a:gd name="connsiteX2" fmla="*/ 3200401 w 3200401"/>
              <a:gd name="connsiteY2" fmla="*/ 4449261 h 5029200"/>
              <a:gd name="connsiteX3" fmla="*/ 2620462 w 3200401"/>
              <a:gd name="connsiteY3" fmla="*/ 5029200 h 5029200"/>
              <a:gd name="connsiteX4" fmla="*/ 0 w 3200401"/>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1" h="5029200">
                <a:moveTo>
                  <a:pt x="0" y="0"/>
                </a:moveTo>
                <a:lnTo>
                  <a:pt x="3200401" y="0"/>
                </a:lnTo>
                <a:lnTo>
                  <a:pt x="3200401" y="4449261"/>
                </a:lnTo>
                <a:lnTo>
                  <a:pt x="2620462" y="5029200"/>
                </a:lnTo>
                <a:lnTo>
                  <a:pt x="0" y="5029200"/>
                </a:lnTo>
                <a:close/>
              </a:path>
            </a:pathLst>
          </a:custGeom>
          <a:noFill/>
          <a:ln w="127000" cmpd="sng">
            <a:noFill/>
            <a:miter lim="800000"/>
          </a:ln>
        </p:spPr>
        <p:txBody>
          <a:bodyPr vert="horz" wrap="square" anchor="ctr">
            <a:noAutofit/>
          </a:bodyPr>
          <a:lstStyle>
            <a:lvl1pPr marL="0" indent="0" algn="ctr">
              <a:buNone/>
              <a:defRPr sz="1800"/>
            </a:lvl1pPr>
          </a:lstStyle>
          <a:p>
            <a:r>
              <a:rPr lang="en-US" dirty="0"/>
              <a:t>Image</a:t>
            </a:r>
          </a:p>
        </p:txBody>
      </p:sp>
      <p:sp>
        <p:nvSpPr>
          <p:cNvPr id="11" name="Subtitle"/>
          <p:cNvSpPr>
            <a:spLocks noGrp="1"/>
          </p:cNvSpPr>
          <p:nvPr>
            <p:ph type="body" sz="quarter" idx="11" hasCustomPrompt="1"/>
          </p:nvPr>
        </p:nvSpPr>
        <p:spPr>
          <a:xfrm>
            <a:off x="762000" y="4572000"/>
            <a:ext cx="6096000" cy="1143000"/>
          </a:xfrm>
          <a:prstGeom prst="rect">
            <a:avLst/>
          </a:prstGeom>
        </p:spPr>
        <p:txBody>
          <a:bodyPr lIns="0" tIns="0" rIns="0" bIns="0">
            <a:normAutofit/>
          </a:bodyPr>
          <a:lstStyle>
            <a:lvl1pPr marL="0" indent="0" algn="l">
              <a:buNone/>
              <a:defRPr sz="2800" b="1" cap="all" baseline="0">
                <a:solidFill>
                  <a:schemeClr val="accent2"/>
                </a:solidFill>
                <a:latin typeface="+mn-lt"/>
              </a:defRPr>
            </a:lvl1pPr>
          </a:lstStyle>
          <a:p>
            <a:pPr lvl="0"/>
            <a:r>
              <a:rPr lang="en-US" dirty="0"/>
              <a:t>Section subtitle</a:t>
            </a:r>
          </a:p>
        </p:txBody>
      </p:sp>
      <p:sp>
        <p:nvSpPr>
          <p:cNvPr id="9" name="Divider"/>
          <p:cNvSpPr/>
          <p:nvPr userDrawn="1"/>
        </p:nvSpPr>
        <p:spPr>
          <a:xfrm>
            <a:off x="762000" y="4230044"/>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p:cNvSpPr>
            <a:spLocks noGrp="1"/>
          </p:cNvSpPr>
          <p:nvPr>
            <p:ph type="title" hasCustomPrompt="1"/>
          </p:nvPr>
        </p:nvSpPr>
        <p:spPr>
          <a:xfrm>
            <a:off x="762000" y="685800"/>
            <a:ext cx="6096000" cy="3314700"/>
          </a:xfrm>
        </p:spPr>
        <p:txBody>
          <a:bodyPr lIns="0" tIns="0" rIns="0" bIns="0" anchor="b">
            <a:normAutofit/>
          </a:bodyPr>
          <a:lstStyle>
            <a:lvl1pPr>
              <a:lnSpc>
                <a:spcPct val="90000"/>
              </a:lnSpc>
              <a:defRPr sz="4800" baseline="0"/>
            </a:lvl1pPr>
          </a:lstStyle>
          <a:p>
            <a:r>
              <a:rPr lang="en-US" dirty="0"/>
              <a:t>Section title</a:t>
            </a:r>
          </a:p>
        </p:txBody>
      </p:sp>
      <p:pic>
        <p:nvPicPr>
          <p:cNvPr id="12" name="Grounding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1"/>
            <a:ext cx="1014376" cy="457201"/>
          </a:xfrm>
          <a:prstGeom prst="rect">
            <a:avLst/>
          </a:prstGeom>
          <a:noFill/>
          <a:ln>
            <a:noFill/>
          </a:ln>
        </p:spPr>
      </p:pic>
      <p:pic>
        <p:nvPicPr>
          <p:cNvPr id="13" name="Wordmark">
            <a:extLst>
              <a:ext uri="{FF2B5EF4-FFF2-40B4-BE49-F238E27FC236}">
                <a16:creationId xmlns:a16="http://schemas.microsoft.com/office/drawing/2014/main" id="{AA22BF29-866A-9045-BEFE-CF83DA73AEE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62001" y="6065328"/>
            <a:ext cx="2277156" cy="333440"/>
          </a:xfrm>
          <a:prstGeom prst="rect">
            <a:avLst/>
          </a:prstGeom>
          <a:noFill/>
          <a:ln>
            <a:noFill/>
          </a:ln>
        </p:spPr>
      </p:pic>
    </p:spTree>
    <p:extLst>
      <p:ext uri="{BB962C8B-B14F-4D97-AF65-F5344CB8AC3E}">
        <p14:creationId xmlns:p14="http://schemas.microsoft.com/office/powerpoint/2010/main" val="183192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p:extLst>
    <p:ext uri="{DCECCB84-F9BA-43D5-87BE-67443E8EF086}">
      <p15:sldGuideLst xmlns:p15="http://schemas.microsoft.com/office/powerpoint/2012/main">
        <p15:guide id="1" orient="horz" pos="2520" userDrawn="1">
          <p15:clr>
            <a:srgbClr val="FBAE40"/>
          </p15:clr>
        </p15:guide>
        <p15:guide id="2" orient="horz" pos="2880" userDrawn="1">
          <p15:clr>
            <a:srgbClr val="FBAE40"/>
          </p15:clr>
        </p15:guide>
        <p15:guide id="3" pos="192" userDrawn="1">
          <p15:clr>
            <a:srgbClr val="FBAE40"/>
          </p15:clr>
        </p15:guide>
        <p15:guide id="4" pos="7488"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2 Blocks">
    <p:spTree>
      <p:nvGrpSpPr>
        <p:cNvPr id="1" name=""/>
        <p:cNvGrpSpPr/>
        <p:nvPr/>
      </p:nvGrpSpPr>
      <p:grpSpPr>
        <a:xfrm>
          <a:off x="0" y="0"/>
          <a:ext cx="0" cy="0"/>
          <a:chOff x="0" y="0"/>
          <a:chExt cx="0" cy="0"/>
        </a:xfrm>
      </p:grpSpPr>
      <p:sp>
        <p:nvSpPr>
          <p:cNvPr id="7" name="Slide Number"/>
          <p:cNvSpPr>
            <a:spLocks noGrp="1"/>
          </p:cNvSpPr>
          <p:nvPr>
            <p:ph type="sldNum" sz="quarter" idx="12"/>
          </p:nvPr>
        </p:nvSpPr>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p:txBody>
          <a:bodyPr/>
          <a:lstStyle/>
          <a:p>
            <a:pPr algn="r"/>
            <a:endParaRPr lang="en-US" dirty="0"/>
          </a:p>
        </p:txBody>
      </p:sp>
      <p:sp>
        <p:nvSpPr>
          <p:cNvPr id="4" name="Content 2"/>
          <p:cNvSpPr>
            <a:spLocks noGrp="1"/>
          </p:cNvSpPr>
          <p:nvPr>
            <p:ph sz="half" idx="2" hasCustomPrompt="1"/>
          </p:nvPr>
        </p:nvSpPr>
        <p:spPr>
          <a:xfrm>
            <a:off x="6248400" y="2057400"/>
            <a:ext cx="5181601"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1"/>
          <p:cNvSpPr>
            <a:spLocks noGrp="1"/>
          </p:cNvSpPr>
          <p:nvPr>
            <p:ph sz="half" idx="1" hasCustomPrompt="1"/>
          </p:nvPr>
        </p:nvSpPr>
        <p:spPr>
          <a:xfrm>
            <a:off x="762000" y="2057400"/>
            <a:ext cx="5181601"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21471706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2C6F8EA-316C-41DE-B9A4-EDCC3A85ED9A}" type="datetimeFigureOut">
              <a:rPr lang="en-US"/>
              <a:t>1/25/2022</a:t>
            </a:fld>
            <a:endParaRPr/>
          </a:p>
        </p:txBody>
      </p:sp>
      <p:sp>
        <p:nvSpPr>
          <p:cNvPr id="5" name="Footer Placeholder 4"/>
          <p:cNvSpPr>
            <a:spLocks noGrp="1"/>
          </p:cNvSpPr>
          <p:nvPr>
            <p:ph type="ftr" sz="quarter" idx="11"/>
          </p:nvPr>
        </p:nvSpPr>
        <p:spPr/>
        <p:txBody>
          <a:bodyPr/>
          <a:lstStyle/>
          <a:p>
            <a:r>
              <a:rPr lang="en-US"/>
              <a:t>Add a footer</a:t>
            </a:r>
            <a:endParaRPr/>
          </a:p>
        </p:txBody>
      </p:sp>
      <p:sp>
        <p:nvSpPr>
          <p:cNvPr id="6" name="Slide Number Placeholder 5"/>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280991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7" name="Slide Number"/>
          <p:cNvSpPr>
            <a:spLocks noGrp="1"/>
          </p:cNvSpPr>
          <p:nvPr>
            <p:ph type="sldNum" sz="quarter" idx="12"/>
          </p:nvPr>
        </p:nvSpPr>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p:txBody>
          <a:bodyPr/>
          <a:lstStyle/>
          <a:p>
            <a:pPr algn="r"/>
            <a:endParaRPr lang="en-US" dirty="0"/>
          </a:p>
        </p:txBody>
      </p:sp>
      <p:pic>
        <p:nvPicPr>
          <p:cNvPr id="4" name="Spirit Burst"/>
          <p:cNvPicPr>
            <a:picLocks noChangeAspect="1"/>
          </p:cNvPicPr>
          <p:nvPr userDrawn="1"/>
        </p:nvPicPr>
        <p:blipFill rotWithShape="1">
          <a:blip r:embed="rId2">
            <a:extLst>
              <a:ext uri="{28A0092B-C50C-407E-A947-70E740481C1C}">
                <a14:useLocalDpi xmlns:a14="http://schemas.microsoft.com/office/drawing/2010/main" val="0"/>
              </a:ext>
            </a:extLst>
          </a:blip>
          <a:srcRect l="28" t="28" r="50028" b="50028"/>
          <a:stretch/>
        </p:blipFill>
        <p:spPr>
          <a:xfrm>
            <a:off x="9751568" y="4463034"/>
            <a:ext cx="1826741" cy="1370056"/>
          </a:xfrm>
          <a:prstGeom prst="rect">
            <a:avLst/>
          </a:prstGeom>
          <a:noFill/>
          <a:ln>
            <a:noFill/>
          </a:ln>
        </p:spPr>
      </p:pic>
      <p:sp>
        <p:nvSpPr>
          <p:cNvPr id="10" name="Image"/>
          <p:cNvSpPr>
            <a:spLocks noGrp="1"/>
          </p:cNvSpPr>
          <p:nvPr>
            <p:ph type="pic" sz="quarter" idx="16" hasCustomPrompt="1"/>
          </p:nvPr>
        </p:nvSpPr>
        <p:spPr>
          <a:xfrm>
            <a:off x="8077200" y="2057400"/>
            <a:ext cx="3352801" cy="3657600"/>
          </a:xfrm>
          <a:custGeom>
            <a:avLst/>
            <a:gdLst>
              <a:gd name="connsiteX0" fmla="*/ 457200 w 2514601"/>
              <a:gd name="connsiteY0" fmla="*/ 0 h 3657600"/>
              <a:gd name="connsiteX1" fmla="*/ 2514601 w 2514601"/>
              <a:gd name="connsiteY1" fmla="*/ 0 h 3657600"/>
              <a:gd name="connsiteX2" fmla="*/ 2514601 w 2514601"/>
              <a:gd name="connsiteY2" fmla="*/ 3657600 h 3657600"/>
              <a:gd name="connsiteX3" fmla="*/ 0 w 2514601"/>
              <a:gd name="connsiteY3" fmla="*/ 3657600 h 3657600"/>
              <a:gd name="connsiteX4" fmla="*/ 0 w 2514601"/>
              <a:gd name="connsiteY4" fmla="*/ 45720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1" h="3657600">
                <a:moveTo>
                  <a:pt x="457200" y="0"/>
                </a:moveTo>
                <a:lnTo>
                  <a:pt x="2514601" y="0"/>
                </a:lnTo>
                <a:lnTo>
                  <a:pt x="2514601" y="3657600"/>
                </a:lnTo>
                <a:lnTo>
                  <a:pt x="0" y="3657600"/>
                </a:lnTo>
                <a:lnTo>
                  <a:pt x="0" y="457200"/>
                </a:lnTo>
                <a:close/>
              </a:path>
            </a:pathLst>
          </a:custGeom>
          <a:noFill/>
        </p:spPr>
        <p:txBody>
          <a:bodyPr wrap="square" anchor="ctr">
            <a:noAutofit/>
          </a:bodyPr>
          <a:lstStyle>
            <a:lvl1pPr marL="0" indent="0" algn="ctr">
              <a:buNone/>
              <a:defRPr sz="1800"/>
            </a:lvl1pPr>
          </a:lstStyle>
          <a:p>
            <a:r>
              <a:rPr lang="en-US" dirty="0"/>
              <a:t>Image</a:t>
            </a:r>
          </a:p>
        </p:txBody>
      </p:sp>
      <p:sp>
        <p:nvSpPr>
          <p:cNvPr id="3" name="Content"/>
          <p:cNvSpPr>
            <a:spLocks noGrp="1"/>
          </p:cNvSpPr>
          <p:nvPr>
            <p:ph sz="half" idx="1" hasCustomPrompt="1"/>
          </p:nvPr>
        </p:nvSpPr>
        <p:spPr>
          <a:xfrm>
            <a:off x="762000" y="2057400"/>
            <a:ext cx="7010401"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11911203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Sidebar Image">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2" y="6062473"/>
            <a:ext cx="609599"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6248401" y="6062473"/>
            <a:ext cx="2743201" cy="338328"/>
          </a:xfrm>
        </p:spPr>
        <p:txBody>
          <a:bodyPr/>
          <a:lstStyle/>
          <a:p>
            <a:pPr algn="r"/>
            <a:endParaRPr lang="en-US" dirty="0"/>
          </a:p>
        </p:txBody>
      </p:sp>
      <p:sp>
        <p:nvSpPr>
          <p:cNvPr id="10" name="Image"/>
          <p:cNvSpPr>
            <a:spLocks noGrp="1"/>
          </p:cNvSpPr>
          <p:nvPr>
            <p:ph type="pic" sz="quarter" idx="16" hasCustomPrompt="1"/>
          </p:nvPr>
        </p:nvSpPr>
        <p:spPr>
          <a:xfrm>
            <a:off x="9906000" y="0"/>
            <a:ext cx="2286000" cy="6858000"/>
          </a:xfrm>
          <a:custGeom>
            <a:avLst/>
            <a:gdLst>
              <a:gd name="connsiteX0" fmla="*/ 457200 w 1714500"/>
              <a:gd name="connsiteY0" fmla="*/ 0 h 6858000"/>
              <a:gd name="connsiteX1" fmla="*/ 1714500 w 1714500"/>
              <a:gd name="connsiteY1" fmla="*/ 0 h 6858000"/>
              <a:gd name="connsiteX2" fmla="*/ 1714500 w 1714500"/>
              <a:gd name="connsiteY2" fmla="*/ 6858000 h 6858000"/>
              <a:gd name="connsiteX3" fmla="*/ 0 w 1714500"/>
              <a:gd name="connsiteY3" fmla="*/ 6858000 h 6858000"/>
              <a:gd name="connsiteX4" fmla="*/ 0 w 1714500"/>
              <a:gd name="connsiteY4" fmla="*/ 4572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6858000">
                <a:moveTo>
                  <a:pt x="457200" y="0"/>
                </a:moveTo>
                <a:lnTo>
                  <a:pt x="1714500" y="0"/>
                </a:lnTo>
                <a:lnTo>
                  <a:pt x="1714500" y="6858000"/>
                </a:lnTo>
                <a:lnTo>
                  <a:pt x="0" y="6858000"/>
                </a:lnTo>
                <a:lnTo>
                  <a:pt x="0" y="457200"/>
                </a:lnTo>
                <a:close/>
              </a:path>
            </a:pathLst>
          </a:custGeom>
          <a:noFill/>
        </p:spPr>
        <p:txBody>
          <a:bodyPr wrap="square" anchor="ctr">
            <a:noAutofit/>
          </a:bodyPr>
          <a:lstStyle>
            <a:lvl1pPr marL="0" indent="0" algn="ctr">
              <a:buNone/>
              <a:defRPr sz="1800"/>
            </a:lvl1pPr>
          </a:lstStyle>
          <a:p>
            <a:r>
              <a:rPr lang="en-US" dirty="0"/>
              <a:t>Image</a:t>
            </a:r>
          </a:p>
        </p:txBody>
      </p:sp>
      <p:sp>
        <p:nvSpPr>
          <p:cNvPr id="3" name="Content"/>
          <p:cNvSpPr>
            <a:spLocks noGrp="1"/>
          </p:cNvSpPr>
          <p:nvPr>
            <p:ph sz="half" idx="1" hasCustomPrompt="1"/>
          </p:nvPr>
        </p:nvSpPr>
        <p:spPr>
          <a:xfrm>
            <a:off x="762000" y="2057400"/>
            <a:ext cx="8839201"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a:xfrm>
            <a:off x="762000" y="685802"/>
            <a:ext cx="8839201" cy="685799"/>
          </a:xfrm>
        </p:spPr>
        <p:txBody>
          <a:bodyPr/>
          <a:lstStyle/>
          <a:p>
            <a:r>
              <a:rPr lang="en-US" dirty="0"/>
              <a:t>Slide title</a:t>
            </a:r>
          </a:p>
        </p:txBody>
      </p:sp>
    </p:spTree>
    <p:extLst>
      <p:ext uri="{BB962C8B-B14F-4D97-AF65-F5344CB8AC3E}">
        <p14:creationId xmlns:p14="http://schemas.microsoft.com/office/powerpoint/2010/main" val="39678933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Sidebar w/Spotlight">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096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5334001" y="6062473"/>
            <a:ext cx="3657601" cy="338328"/>
          </a:xfrm>
        </p:spPr>
        <p:txBody>
          <a:bodyPr/>
          <a:lstStyle/>
          <a:p>
            <a:pPr algn="r"/>
            <a:endParaRPr lang="en-US" dirty="0"/>
          </a:p>
        </p:txBody>
      </p:sp>
      <p:sp>
        <p:nvSpPr>
          <p:cNvPr id="12" name="Sidebar"/>
          <p:cNvSpPr/>
          <p:nvPr userDrawn="1"/>
        </p:nvSpPr>
        <p:spPr>
          <a:xfrm>
            <a:off x="9906000" y="0"/>
            <a:ext cx="228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Spotlight Caption"/>
          <p:cNvSpPr>
            <a:spLocks noGrp="1"/>
          </p:cNvSpPr>
          <p:nvPr>
            <p:ph type="body" idx="44" hasCustomPrompt="1"/>
          </p:nvPr>
        </p:nvSpPr>
        <p:spPr>
          <a:xfrm>
            <a:off x="10207752" y="3660276"/>
            <a:ext cx="1682496" cy="2054724"/>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7" name="Spotlight Heading"/>
          <p:cNvSpPr>
            <a:spLocks noGrp="1"/>
          </p:cNvSpPr>
          <p:nvPr>
            <p:ph type="body" sz="quarter" idx="33" hasCustomPrompt="1"/>
          </p:nvPr>
        </p:nvSpPr>
        <p:spPr>
          <a:xfrm>
            <a:off x="10207752" y="3264407"/>
            <a:ext cx="1682496" cy="276999"/>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dirty="0"/>
              <a:t>Heading</a:t>
            </a:r>
          </a:p>
        </p:txBody>
      </p:sp>
      <p:sp>
        <p:nvSpPr>
          <p:cNvPr id="14" name="Spotlight Divider"/>
          <p:cNvSpPr/>
          <p:nvPr userDrawn="1"/>
        </p:nvSpPr>
        <p:spPr>
          <a:xfrm>
            <a:off x="10820400" y="3090671"/>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 name="Spotlight Image"/>
          <p:cNvSpPr>
            <a:spLocks noGrp="1"/>
          </p:cNvSpPr>
          <p:nvPr>
            <p:ph type="pic" sz="quarter" idx="28" hasCustomPrompt="1"/>
          </p:nvPr>
        </p:nvSpPr>
        <p:spPr>
          <a:xfrm>
            <a:off x="10439400" y="2057400"/>
            <a:ext cx="12192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3" name="Content"/>
          <p:cNvSpPr>
            <a:spLocks noGrp="1"/>
          </p:cNvSpPr>
          <p:nvPr>
            <p:ph sz="half" idx="1" hasCustomPrompt="1"/>
          </p:nvPr>
        </p:nvSpPr>
        <p:spPr>
          <a:xfrm>
            <a:off x="762001" y="2057400"/>
            <a:ext cx="8839200"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a:xfrm>
            <a:off x="762000" y="685802"/>
            <a:ext cx="8839201" cy="685799"/>
          </a:xfrm>
        </p:spPr>
        <p:txBody>
          <a:bodyPr/>
          <a:lstStyle/>
          <a:p>
            <a:r>
              <a:rPr lang="en-US" dirty="0"/>
              <a:t>Slide title</a:t>
            </a:r>
          </a:p>
        </p:txBody>
      </p:sp>
    </p:spTree>
    <p:extLst>
      <p:ext uri="{BB962C8B-B14F-4D97-AF65-F5344CB8AC3E}">
        <p14:creationId xmlns:p14="http://schemas.microsoft.com/office/powerpoint/2010/main" val="7793103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4" grpId="0" animBg="1"/>
      <p:bldP spid="11" grpId="0"/>
    </p:bldLst>
  </p:timing>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Sidebar w/Spotlight, 2 Blocks">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096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5334002" y="6062473"/>
            <a:ext cx="3657599" cy="338328"/>
          </a:xfrm>
        </p:spPr>
        <p:txBody>
          <a:bodyPr/>
          <a:lstStyle/>
          <a:p>
            <a:pPr algn="r"/>
            <a:endParaRPr lang="en-US" dirty="0"/>
          </a:p>
        </p:txBody>
      </p:sp>
      <p:sp>
        <p:nvSpPr>
          <p:cNvPr id="12" name="Sidebar"/>
          <p:cNvSpPr/>
          <p:nvPr userDrawn="1"/>
        </p:nvSpPr>
        <p:spPr>
          <a:xfrm>
            <a:off x="9906000" y="0"/>
            <a:ext cx="228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 name="Spotlight Caption 2"/>
          <p:cNvSpPr>
            <a:spLocks noGrp="1"/>
          </p:cNvSpPr>
          <p:nvPr>
            <p:ph type="body" idx="46" hasCustomPrompt="1"/>
          </p:nvPr>
        </p:nvSpPr>
        <p:spPr>
          <a:xfrm>
            <a:off x="10208755" y="5146177"/>
            <a:ext cx="1680488" cy="1483223"/>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4" name="Spotlight Heading 2"/>
          <p:cNvSpPr>
            <a:spLocks noGrp="1"/>
          </p:cNvSpPr>
          <p:nvPr>
            <p:ph type="body" sz="quarter" idx="47" hasCustomPrompt="1"/>
          </p:nvPr>
        </p:nvSpPr>
        <p:spPr>
          <a:xfrm>
            <a:off x="10208755" y="4750308"/>
            <a:ext cx="1680488" cy="276999"/>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dirty="0"/>
              <a:t>Heading</a:t>
            </a:r>
          </a:p>
        </p:txBody>
      </p:sp>
      <p:sp>
        <p:nvSpPr>
          <p:cNvPr id="25" name="Spotlight Divider 2"/>
          <p:cNvSpPr/>
          <p:nvPr userDrawn="1"/>
        </p:nvSpPr>
        <p:spPr>
          <a:xfrm>
            <a:off x="10744200" y="45765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 name="Spotlight Image 2"/>
          <p:cNvSpPr>
            <a:spLocks noGrp="1"/>
          </p:cNvSpPr>
          <p:nvPr>
            <p:ph type="pic" sz="quarter" idx="45" hasCustomPrompt="1"/>
          </p:nvPr>
        </p:nvSpPr>
        <p:spPr>
          <a:xfrm>
            <a:off x="10439400" y="3543300"/>
            <a:ext cx="12192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15" name="Spotlight Caption 1"/>
          <p:cNvSpPr>
            <a:spLocks noGrp="1"/>
          </p:cNvSpPr>
          <p:nvPr>
            <p:ph type="body" idx="44" hasCustomPrompt="1"/>
          </p:nvPr>
        </p:nvSpPr>
        <p:spPr>
          <a:xfrm>
            <a:off x="10208754" y="1827189"/>
            <a:ext cx="1680493" cy="1480654"/>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7" name="Spotlight Heading 1"/>
          <p:cNvSpPr>
            <a:spLocks noGrp="1"/>
          </p:cNvSpPr>
          <p:nvPr>
            <p:ph type="body" sz="quarter" idx="33" hasCustomPrompt="1"/>
          </p:nvPr>
        </p:nvSpPr>
        <p:spPr>
          <a:xfrm>
            <a:off x="10208754" y="1431320"/>
            <a:ext cx="1680493" cy="276999"/>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dirty="0"/>
              <a:t>Heading</a:t>
            </a:r>
          </a:p>
        </p:txBody>
      </p:sp>
      <p:sp>
        <p:nvSpPr>
          <p:cNvPr id="20" name="Spotlight Divider 1"/>
          <p:cNvSpPr/>
          <p:nvPr userDrawn="1"/>
        </p:nvSpPr>
        <p:spPr>
          <a:xfrm>
            <a:off x="10744200" y="12618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 name="Spotlight Image 1"/>
          <p:cNvSpPr>
            <a:spLocks noGrp="1"/>
          </p:cNvSpPr>
          <p:nvPr>
            <p:ph type="pic" sz="quarter" idx="28" hasCustomPrompt="1"/>
          </p:nvPr>
        </p:nvSpPr>
        <p:spPr>
          <a:xfrm>
            <a:off x="10439400" y="228601"/>
            <a:ext cx="12192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3" name="Content"/>
          <p:cNvSpPr>
            <a:spLocks noGrp="1"/>
          </p:cNvSpPr>
          <p:nvPr>
            <p:ph sz="half" idx="1" hasCustomPrompt="1"/>
          </p:nvPr>
        </p:nvSpPr>
        <p:spPr>
          <a:xfrm>
            <a:off x="762000" y="2057400"/>
            <a:ext cx="8839201"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a:xfrm>
            <a:off x="762000" y="685802"/>
            <a:ext cx="8839201" cy="685799"/>
          </a:xfrm>
        </p:spPr>
        <p:txBody>
          <a:bodyPr/>
          <a:lstStyle>
            <a:lvl1pPr>
              <a:defRPr baseline="0"/>
            </a:lvl1pPr>
          </a:lstStyle>
          <a:p>
            <a:r>
              <a:rPr lang="en-US" dirty="0"/>
              <a:t>Slide title</a:t>
            </a:r>
          </a:p>
        </p:txBody>
      </p:sp>
    </p:spTree>
    <p:extLst>
      <p:ext uri="{BB962C8B-B14F-4D97-AF65-F5344CB8AC3E}">
        <p14:creationId xmlns:p14="http://schemas.microsoft.com/office/powerpoint/2010/main" val="4810173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outVertical)">
                                      <p:cBhvr>
                                        <p:cTn id="10" dur="500"/>
                                        <p:tgtEl>
                                          <p:spTgt spid="2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up)">
                                      <p:cBhvr>
                                        <p:cTn id="15" dur="500"/>
                                        <p:tgtEl>
                                          <p:spTgt spid="11"/>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ppt_y</p:attrName>
                                        </p:attrNameLst>
                                      </p:cBhvr>
                                      <p:tavLst>
                                        <p:tav tm="0">
                                          <p:val>
                                            <p:strVal val="#ppt_y+#ppt_h*1.125000"/>
                                          </p:val>
                                        </p:tav>
                                        <p:tav tm="100000">
                                          <p:val>
                                            <p:strVal val="#ppt_y"/>
                                          </p:val>
                                        </p:tav>
                                      </p:tavLst>
                                    </p:anim>
                                    <p:animEffect transition="in" filter="wipe(up)">
                                      <p:cBhvr>
                                        <p:cTn id="19" dur="500"/>
                                        <p:tgtEl>
                                          <p:spTgt spid="2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fade">
                                      <p:cBhvr>
                                        <p:cTn id="29" dur="500"/>
                                        <p:tgtEl>
                                          <p:spTgt spid="24">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fade">
                                      <p:cBhvr>
                                        <p:cTn id="3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P spid="22" grpId="0"/>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0" grpId="0" animBg="1"/>
      <p:bldP spid="11" grpId="0"/>
    </p:bldLst>
  </p:timing>
  <p:extLst>
    <p:ext uri="{DCECCB84-F9BA-43D5-87BE-67443E8EF086}">
      <p15:sldGuideLst xmlns:p15="http://schemas.microsoft.com/office/powerpoint/2012/main">
        <p15:guide id="3" orient="horz" pos="2232" userDrawn="1">
          <p15:clr>
            <a:srgbClr val="FBAE40"/>
          </p15:clr>
        </p15:guide>
        <p15:guide id="4" orient="horz" pos="2088"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Sidebar w/Feature">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096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5334002" y="6062473"/>
            <a:ext cx="3657599" cy="338328"/>
          </a:xfrm>
        </p:spPr>
        <p:txBody>
          <a:bodyPr/>
          <a:lstStyle/>
          <a:p>
            <a:pPr algn="r"/>
            <a:endParaRPr lang="en-US" dirty="0"/>
          </a:p>
        </p:txBody>
      </p:sp>
      <p:sp>
        <p:nvSpPr>
          <p:cNvPr id="12" name="Sidebar"/>
          <p:cNvSpPr/>
          <p:nvPr userDrawn="1"/>
        </p:nvSpPr>
        <p:spPr>
          <a:xfrm>
            <a:off x="9906000" y="0"/>
            <a:ext cx="228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Feature Caption"/>
          <p:cNvSpPr>
            <a:spLocks noGrp="1"/>
          </p:cNvSpPr>
          <p:nvPr>
            <p:ph type="body" idx="44" hasCustomPrompt="1"/>
          </p:nvPr>
        </p:nvSpPr>
        <p:spPr>
          <a:xfrm>
            <a:off x="10207752" y="3541408"/>
            <a:ext cx="1682496" cy="2173595"/>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7" name="Feature Heading"/>
          <p:cNvSpPr>
            <a:spLocks noGrp="1"/>
          </p:cNvSpPr>
          <p:nvPr>
            <p:ph type="body" sz="quarter" idx="33" hasCustomPrompt="1"/>
          </p:nvPr>
        </p:nvSpPr>
        <p:spPr>
          <a:xfrm>
            <a:off x="10207752" y="3145537"/>
            <a:ext cx="1682496" cy="276999"/>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dirty="0"/>
              <a:t>Heading</a:t>
            </a:r>
          </a:p>
        </p:txBody>
      </p:sp>
      <p:sp>
        <p:nvSpPr>
          <p:cNvPr id="13" name="Feature Divider"/>
          <p:cNvSpPr/>
          <p:nvPr userDrawn="1"/>
        </p:nvSpPr>
        <p:spPr>
          <a:xfrm>
            <a:off x="10207752" y="2971800"/>
            <a:ext cx="1682496"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Feature Image"/>
          <p:cNvSpPr>
            <a:spLocks noGrp="1"/>
          </p:cNvSpPr>
          <p:nvPr>
            <p:ph type="pic" sz="quarter" idx="45" hasCustomPrompt="1"/>
          </p:nvPr>
        </p:nvSpPr>
        <p:spPr>
          <a:xfrm>
            <a:off x="10439400" y="2057400"/>
            <a:ext cx="1219200" cy="9144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3" name="Content"/>
          <p:cNvSpPr>
            <a:spLocks noGrp="1"/>
          </p:cNvSpPr>
          <p:nvPr>
            <p:ph sz="half" idx="1" hasCustomPrompt="1"/>
          </p:nvPr>
        </p:nvSpPr>
        <p:spPr>
          <a:xfrm>
            <a:off x="762000" y="2057400"/>
            <a:ext cx="8839200"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a:xfrm>
            <a:off x="762000" y="685802"/>
            <a:ext cx="8839200" cy="685799"/>
          </a:xfrm>
        </p:spPr>
        <p:txBody>
          <a:bodyPr/>
          <a:lstStyle/>
          <a:p>
            <a:r>
              <a:rPr lang="en-US" dirty="0"/>
              <a:t>Slide title</a:t>
            </a:r>
          </a:p>
        </p:txBody>
      </p:sp>
    </p:spTree>
    <p:extLst>
      <p:ext uri="{BB962C8B-B14F-4D97-AF65-F5344CB8AC3E}">
        <p14:creationId xmlns:p14="http://schemas.microsoft.com/office/powerpoint/2010/main" val="15889057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Sidebar w/Feature, 2 Blocks">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477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5334001" y="6062473"/>
            <a:ext cx="3657600" cy="338328"/>
          </a:xfrm>
        </p:spPr>
        <p:txBody>
          <a:bodyPr/>
          <a:lstStyle/>
          <a:p>
            <a:pPr algn="r"/>
            <a:endParaRPr lang="en-US" dirty="0"/>
          </a:p>
        </p:txBody>
      </p:sp>
      <p:sp>
        <p:nvSpPr>
          <p:cNvPr id="12" name="Sidebar"/>
          <p:cNvSpPr/>
          <p:nvPr userDrawn="1"/>
        </p:nvSpPr>
        <p:spPr>
          <a:xfrm>
            <a:off x="9906000" y="0"/>
            <a:ext cx="228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 name="Feature Caption 2"/>
          <p:cNvSpPr>
            <a:spLocks noGrp="1"/>
          </p:cNvSpPr>
          <p:nvPr>
            <p:ph type="body" idx="46" hasCustomPrompt="1"/>
          </p:nvPr>
        </p:nvSpPr>
        <p:spPr>
          <a:xfrm>
            <a:off x="10207752" y="5033772"/>
            <a:ext cx="1682496" cy="1595628"/>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3" name="Feature Heading 2"/>
          <p:cNvSpPr>
            <a:spLocks noGrp="1"/>
          </p:cNvSpPr>
          <p:nvPr>
            <p:ph type="body" sz="quarter" idx="47" hasCustomPrompt="1"/>
          </p:nvPr>
        </p:nvSpPr>
        <p:spPr>
          <a:xfrm>
            <a:off x="10207752" y="4636008"/>
            <a:ext cx="1682496" cy="274320"/>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dirty="0"/>
              <a:t>Heading</a:t>
            </a:r>
          </a:p>
        </p:txBody>
      </p:sp>
      <p:sp>
        <p:nvSpPr>
          <p:cNvPr id="25" name="Feature Divider 2"/>
          <p:cNvSpPr/>
          <p:nvPr userDrawn="1"/>
        </p:nvSpPr>
        <p:spPr>
          <a:xfrm>
            <a:off x="10207752" y="4457700"/>
            <a:ext cx="1682496"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 name="Feature Image 2"/>
          <p:cNvSpPr>
            <a:spLocks noGrp="1"/>
          </p:cNvSpPr>
          <p:nvPr>
            <p:ph type="pic" sz="quarter" idx="48" hasCustomPrompt="1"/>
          </p:nvPr>
        </p:nvSpPr>
        <p:spPr>
          <a:xfrm>
            <a:off x="10439400" y="3543300"/>
            <a:ext cx="1219200" cy="9144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15" name="Feature Caption 1"/>
          <p:cNvSpPr>
            <a:spLocks noGrp="1"/>
          </p:cNvSpPr>
          <p:nvPr>
            <p:ph type="body" idx="44" hasCustomPrompt="1"/>
          </p:nvPr>
        </p:nvSpPr>
        <p:spPr>
          <a:xfrm>
            <a:off x="10207752" y="1712680"/>
            <a:ext cx="1682496" cy="1602020"/>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7" name="Feature Heading 1"/>
          <p:cNvSpPr>
            <a:spLocks noGrp="1"/>
          </p:cNvSpPr>
          <p:nvPr>
            <p:ph type="body" sz="quarter" idx="33" hasCustomPrompt="1"/>
          </p:nvPr>
        </p:nvSpPr>
        <p:spPr>
          <a:xfrm>
            <a:off x="10207752" y="1321307"/>
            <a:ext cx="1682496" cy="274320"/>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dirty="0"/>
              <a:t>Heading</a:t>
            </a:r>
          </a:p>
        </p:txBody>
      </p:sp>
      <p:sp>
        <p:nvSpPr>
          <p:cNvPr id="21" name="Feature Divider 1"/>
          <p:cNvSpPr/>
          <p:nvPr userDrawn="1"/>
        </p:nvSpPr>
        <p:spPr>
          <a:xfrm>
            <a:off x="10207752" y="1143000"/>
            <a:ext cx="1682496"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Feature Image 1"/>
          <p:cNvSpPr>
            <a:spLocks noGrp="1"/>
          </p:cNvSpPr>
          <p:nvPr>
            <p:ph type="pic" sz="quarter" idx="45" hasCustomPrompt="1"/>
          </p:nvPr>
        </p:nvSpPr>
        <p:spPr>
          <a:xfrm>
            <a:off x="10439400" y="228600"/>
            <a:ext cx="1219200" cy="9144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3" name="Content"/>
          <p:cNvSpPr>
            <a:spLocks noGrp="1"/>
          </p:cNvSpPr>
          <p:nvPr>
            <p:ph sz="half" idx="1" hasCustomPrompt="1"/>
          </p:nvPr>
        </p:nvSpPr>
        <p:spPr>
          <a:xfrm>
            <a:off x="762000" y="2057400"/>
            <a:ext cx="8839201"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a:xfrm>
            <a:off x="762001" y="685800"/>
            <a:ext cx="8839200" cy="685800"/>
          </a:xfrm>
        </p:spPr>
        <p:txBody>
          <a:bodyPr/>
          <a:lstStyle/>
          <a:p>
            <a:r>
              <a:rPr lang="en-US" dirty="0"/>
              <a:t>Slide title</a:t>
            </a:r>
          </a:p>
        </p:txBody>
      </p:sp>
    </p:spTree>
    <p:extLst>
      <p:ext uri="{BB962C8B-B14F-4D97-AF65-F5344CB8AC3E}">
        <p14:creationId xmlns:p14="http://schemas.microsoft.com/office/powerpoint/2010/main" val="785329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outVertical)">
                                      <p:cBhvr>
                                        <p:cTn id="10" dur="500"/>
                                        <p:tgtEl>
                                          <p:spTgt spid="2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animEffect transition="in" filter="fade">
                                      <p:cBhvr>
                                        <p:cTn id="29" dur="500"/>
                                        <p:tgtEl>
                                          <p:spTgt spid="23">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5" grpId="0" animBg="1"/>
      <p:bldP spid="24" grpId="0"/>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animBg="1"/>
      <p:bldP spid="18" grpId="0"/>
    </p:bldLst>
  </p:timing>
  <p:extLst>
    <p:ext uri="{DCECCB84-F9BA-43D5-87BE-67443E8EF086}">
      <p15:sldGuideLst xmlns:p15="http://schemas.microsoft.com/office/powerpoint/2012/main">
        <p15:guide id="3" orient="horz" pos="2088" userDrawn="1">
          <p15:clr>
            <a:srgbClr val="FBAE40"/>
          </p15:clr>
        </p15:guide>
        <p15:guide id="4" orient="horz" pos="2232"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Sidebar w/Image, 1 Block">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477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5334001" y="6062473"/>
            <a:ext cx="3657600" cy="338328"/>
          </a:xfrm>
        </p:spPr>
        <p:txBody>
          <a:bodyPr/>
          <a:lstStyle/>
          <a:p>
            <a:pPr algn="r"/>
            <a:endParaRPr lang="en-US" dirty="0"/>
          </a:p>
        </p:txBody>
      </p:sp>
      <p:sp>
        <p:nvSpPr>
          <p:cNvPr id="12" name="Sidebar"/>
          <p:cNvSpPr/>
          <p:nvPr userDrawn="1"/>
        </p:nvSpPr>
        <p:spPr>
          <a:xfrm>
            <a:off x="9906000" y="0"/>
            <a:ext cx="228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Feature Image 1"/>
          <p:cNvSpPr>
            <a:spLocks noGrp="1" noChangeAspect="1"/>
          </p:cNvSpPr>
          <p:nvPr>
            <p:ph type="pic" sz="quarter" idx="45" hasCustomPrompt="1"/>
          </p:nvPr>
        </p:nvSpPr>
        <p:spPr>
          <a:xfrm>
            <a:off x="10134600" y="2743200"/>
            <a:ext cx="1828800" cy="13716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3" name="Content"/>
          <p:cNvSpPr>
            <a:spLocks noGrp="1"/>
          </p:cNvSpPr>
          <p:nvPr>
            <p:ph sz="half" idx="1" hasCustomPrompt="1"/>
          </p:nvPr>
        </p:nvSpPr>
        <p:spPr>
          <a:xfrm>
            <a:off x="762000" y="2057400"/>
            <a:ext cx="8839201"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a:xfrm>
            <a:off x="762001" y="685800"/>
            <a:ext cx="8839200" cy="685800"/>
          </a:xfrm>
        </p:spPr>
        <p:txBody>
          <a:bodyPr/>
          <a:lstStyle/>
          <a:p>
            <a:r>
              <a:rPr lang="en-US" dirty="0"/>
              <a:t>Slide title</a:t>
            </a: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extLst>
    <p:ext uri="{DCECCB84-F9BA-43D5-87BE-67443E8EF086}">
      <p15:sldGuideLst xmlns:p15="http://schemas.microsoft.com/office/powerpoint/2012/main">
        <p15:guide id="3" orient="horz" pos="2088" userDrawn="1">
          <p15:clr>
            <a:srgbClr val="FBAE40"/>
          </p15:clr>
        </p15:guide>
        <p15:guide id="4" orient="horz" pos="2232"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Sidebar w/Image, 2 Blocks">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477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5334001" y="6062473"/>
            <a:ext cx="3657600" cy="338328"/>
          </a:xfrm>
        </p:spPr>
        <p:txBody>
          <a:bodyPr/>
          <a:lstStyle/>
          <a:p>
            <a:pPr algn="r"/>
            <a:endParaRPr lang="en-US" dirty="0"/>
          </a:p>
        </p:txBody>
      </p:sp>
      <p:sp>
        <p:nvSpPr>
          <p:cNvPr id="12" name="Sidebar"/>
          <p:cNvSpPr/>
          <p:nvPr userDrawn="1"/>
        </p:nvSpPr>
        <p:spPr>
          <a:xfrm>
            <a:off x="9906000" y="0"/>
            <a:ext cx="228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Feature Image 1"/>
          <p:cNvSpPr>
            <a:spLocks noGrp="1" noChangeAspect="1"/>
          </p:cNvSpPr>
          <p:nvPr>
            <p:ph type="pic" sz="quarter" idx="45" hasCustomPrompt="1"/>
          </p:nvPr>
        </p:nvSpPr>
        <p:spPr>
          <a:xfrm>
            <a:off x="10134600" y="1943100"/>
            <a:ext cx="1828800" cy="13716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3" name="Content"/>
          <p:cNvSpPr>
            <a:spLocks noGrp="1"/>
          </p:cNvSpPr>
          <p:nvPr>
            <p:ph sz="half" idx="1" hasCustomPrompt="1"/>
          </p:nvPr>
        </p:nvSpPr>
        <p:spPr>
          <a:xfrm>
            <a:off x="762000" y="2057400"/>
            <a:ext cx="8839201"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a:xfrm>
            <a:off x="762001" y="685800"/>
            <a:ext cx="8839200" cy="685800"/>
          </a:xfrm>
        </p:spPr>
        <p:txBody>
          <a:bodyPr/>
          <a:lstStyle/>
          <a:p>
            <a:r>
              <a:rPr lang="en-US" dirty="0"/>
              <a:t>Slide title</a:t>
            </a:r>
          </a:p>
        </p:txBody>
      </p:sp>
      <p:sp>
        <p:nvSpPr>
          <p:cNvPr id="9" name="Feature Image 1"/>
          <p:cNvSpPr>
            <a:spLocks noGrp="1" noChangeAspect="1"/>
          </p:cNvSpPr>
          <p:nvPr>
            <p:ph type="pic" sz="quarter" idx="46" hasCustomPrompt="1"/>
          </p:nvPr>
        </p:nvSpPr>
        <p:spPr>
          <a:xfrm>
            <a:off x="10134600" y="3543300"/>
            <a:ext cx="1828800" cy="13716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extLst>
    <p:ext uri="{DCECCB84-F9BA-43D5-87BE-67443E8EF086}">
      <p15:sldGuideLst xmlns:p15="http://schemas.microsoft.com/office/powerpoint/2012/main">
        <p15:guide id="3" orient="horz" pos="2088" userDrawn="1">
          <p15:clr>
            <a:srgbClr val="FBAE40"/>
          </p15:clr>
        </p15:guide>
        <p15:guide id="4" orient="horz" pos="2232"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Sidebar w/Image, 3 Blocks">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477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5334001" y="6062473"/>
            <a:ext cx="3657600" cy="338328"/>
          </a:xfrm>
        </p:spPr>
        <p:txBody>
          <a:bodyPr/>
          <a:lstStyle/>
          <a:p>
            <a:pPr algn="r"/>
            <a:endParaRPr lang="en-US" dirty="0"/>
          </a:p>
        </p:txBody>
      </p:sp>
      <p:sp>
        <p:nvSpPr>
          <p:cNvPr id="12" name="Sidebar"/>
          <p:cNvSpPr/>
          <p:nvPr userDrawn="1"/>
        </p:nvSpPr>
        <p:spPr>
          <a:xfrm>
            <a:off x="9906000" y="0"/>
            <a:ext cx="228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Feature Image 1"/>
          <p:cNvSpPr>
            <a:spLocks noGrp="1" noChangeAspect="1"/>
          </p:cNvSpPr>
          <p:nvPr>
            <p:ph type="pic" sz="quarter" idx="45" hasCustomPrompt="1"/>
          </p:nvPr>
        </p:nvSpPr>
        <p:spPr>
          <a:xfrm>
            <a:off x="10134600" y="1143757"/>
            <a:ext cx="1828800" cy="13716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3" name="Content"/>
          <p:cNvSpPr>
            <a:spLocks noGrp="1"/>
          </p:cNvSpPr>
          <p:nvPr>
            <p:ph sz="half" idx="1" hasCustomPrompt="1"/>
          </p:nvPr>
        </p:nvSpPr>
        <p:spPr>
          <a:xfrm>
            <a:off x="762000" y="2057400"/>
            <a:ext cx="8839201"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a:xfrm>
            <a:off x="762001" y="685800"/>
            <a:ext cx="8839200" cy="685800"/>
          </a:xfrm>
        </p:spPr>
        <p:txBody>
          <a:bodyPr/>
          <a:lstStyle/>
          <a:p>
            <a:r>
              <a:rPr lang="en-US" dirty="0"/>
              <a:t>Slide title</a:t>
            </a:r>
          </a:p>
        </p:txBody>
      </p:sp>
      <p:sp>
        <p:nvSpPr>
          <p:cNvPr id="9" name="Feature Image 1"/>
          <p:cNvSpPr>
            <a:spLocks noGrp="1" noChangeAspect="1"/>
          </p:cNvSpPr>
          <p:nvPr>
            <p:ph type="pic" sz="quarter" idx="46" hasCustomPrompt="1"/>
          </p:nvPr>
        </p:nvSpPr>
        <p:spPr>
          <a:xfrm>
            <a:off x="10134600" y="2743957"/>
            <a:ext cx="1828800" cy="13716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10" name="Feature Image 1"/>
          <p:cNvSpPr>
            <a:spLocks noGrp="1" noChangeAspect="1"/>
          </p:cNvSpPr>
          <p:nvPr>
            <p:ph type="pic" sz="quarter" idx="47" hasCustomPrompt="1"/>
          </p:nvPr>
        </p:nvSpPr>
        <p:spPr>
          <a:xfrm>
            <a:off x="10134600" y="4343400"/>
            <a:ext cx="1828800" cy="13716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Lst>
  </p:timing>
  <p:extLst>
    <p:ext uri="{DCECCB84-F9BA-43D5-87BE-67443E8EF086}">
      <p15:sldGuideLst xmlns:p15="http://schemas.microsoft.com/office/powerpoint/2012/main">
        <p15:guide id="3" orient="horz" pos="2088" userDrawn="1">
          <p15:clr>
            <a:srgbClr val="FBAE40"/>
          </p15:clr>
        </p15:guide>
        <p15:guide id="4" orient="horz" pos="2232"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Sidebar w/Callout">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096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5334002" y="6062473"/>
            <a:ext cx="3657599" cy="338328"/>
          </a:xfrm>
        </p:spPr>
        <p:txBody>
          <a:bodyPr/>
          <a:lstStyle/>
          <a:p>
            <a:pPr algn="r"/>
            <a:endParaRPr lang="en-US" dirty="0"/>
          </a:p>
        </p:txBody>
      </p:sp>
      <p:sp>
        <p:nvSpPr>
          <p:cNvPr id="8" name="Sidebar"/>
          <p:cNvSpPr/>
          <p:nvPr userDrawn="1"/>
        </p:nvSpPr>
        <p:spPr>
          <a:xfrm>
            <a:off x="9906000" y="0"/>
            <a:ext cx="228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 name="Callout Icon"/>
          <p:cNvSpPr>
            <a:spLocks noGrp="1"/>
          </p:cNvSpPr>
          <p:nvPr>
            <p:ph type="pic" sz="quarter" idx="35" hasCustomPrompt="1"/>
          </p:nvPr>
        </p:nvSpPr>
        <p:spPr>
          <a:xfrm>
            <a:off x="10210800" y="5257800"/>
            <a:ext cx="609600" cy="457200"/>
          </a:xfrm>
        </p:spPr>
        <p:txBody>
          <a:bodyPr>
            <a:normAutofit/>
          </a:bodyPr>
          <a:lstStyle>
            <a:lvl1pPr marL="0" indent="0" algn="ctr">
              <a:buNone/>
              <a:defRPr sz="900">
                <a:solidFill>
                  <a:schemeClr val="bg1"/>
                </a:solidFill>
              </a:defRPr>
            </a:lvl1pPr>
          </a:lstStyle>
          <a:p>
            <a:r>
              <a:rPr lang="en-US" dirty="0"/>
              <a:t>Image</a:t>
            </a:r>
          </a:p>
        </p:txBody>
      </p:sp>
      <p:sp>
        <p:nvSpPr>
          <p:cNvPr id="12" name="Callout Caption"/>
          <p:cNvSpPr>
            <a:spLocks noGrp="1"/>
          </p:cNvSpPr>
          <p:nvPr>
            <p:ph type="body" sz="quarter" idx="34" hasCustomPrompt="1"/>
          </p:nvPr>
        </p:nvSpPr>
        <p:spPr>
          <a:xfrm>
            <a:off x="10207752" y="2565452"/>
            <a:ext cx="1682496" cy="2450592"/>
          </a:xfrm>
          <a:prstGeom prst="rect">
            <a:avLst/>
          </a:prstGeom>
        </p:spPr>
        <p:txBody>
          <a:bodyPr lIns="0" tIns="0" rIns="0" bIns="0" anchor="t">
            <a:normAutofit/>
          </a:bodyPr>
          <a:lstStyle>
            <a:lvl1pPr marL="0" indent="0" algn="l">
              <a:lnSpc>
                <a:spcPct val="100000"/>
              </a:lnSpc>
              <a:spcBef>
                <a:spcPts val="0"/>
              </a:spcBef>
              <a:buNone/>
              <a:defRPr sz="1800" b="1" cap="all">
                <a:solidFill>
                  <a:schemeClr val="bg1"/>
                </a:solidFill>
                <a:latin typeface="Impact" charset="0"/>
                <a:ea typeface="Impact" charset="0"/>
                <a:cs typeface="Impact" charset="0"/>
              </a:defRPr>
            </a:lvl1pPr>
          </a:lstStyle>
          <a:p>
            <a:pPr lvl="0"/>
            <a:r>
              <a:rPr lang="en-US" dirty="0"/>
              <a:t>Caption</a:t>
            </a:r>
          </a:p>
        </p:txBody>
      </p:sp>
      <p:sp>
        <p:nvSpPr>
          <p:cNvPr id="10" name="Callout Heading"/>
          <p:cNvSpPr>
            <a:spLocks noGrp="1"/>
          </p:cNvSpPr>
          <p:nvPr>
            <p:ph type="body" sz="quarter" idx="33" hasCustomPrompt="1"/>
          </p:nvPr>
        </p:nvSpPr>
        <p:spPr>
          <a:xfrm>
            <a:off x="10207752" y="2231136"/>
            <a:ext cx="1682496" cy="215444"/>
          </a:xfrm>
          <a:prstGeom prst="rect">
            <a:avLst/>
          </a:prstGeom>
        </p:spPr>
        <p:txBody>
          <a:bodyPr lIns="0" tIns="0" rIns="0" bIns="0" anchor="t" anchorCtr="0">
            <a:spAutoFit/>
          </a:bodyPr>
          <a:lstStyle>
            <a:lvl1pPr marL="0" indent="0" algn="l">
              <a:lnSpc>
                <a:spcPct val="100000"/>
              </a:lnSpc>
              <a:spcBef>
                <a:spcPts val="0"/>
              </a:spcBef>
              <a:buNone/>
              <a:defRPr sz="1400" b="1" cap="all">
                <a:solidFill>
                  <a:schemeClr val="bg1"/>
                </a:solidFill>
              </a:defRPr>
            </a:lvl1pPr>
          </a:lstStyle>
          <a:p>
            <a:pPr lvl="0"/>
            <a:r>
              <a:rPr lang="en-US" dirty="0"/>
              <a:t>Heading</a:t>
            </a:r>
          </a:p>
        </p:txBody>
      </p:sp>
      <p:sp>
        <p:nvSpPr>
          <p:cNvPr id="14" name="Callout Divider"/>
          <p:cNvSpPr/>
          <p:nvPr userDrawn="1"/>
        </p:nvSpPr>
        <p:spPr>
          <a:xfrm>
            <a:off x="102108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Content"/>
          <p:cNvSpPr>
            <a:spLocks noGrp="1"/>
          </p:cNvSpPr>
          <p:nvPr>
            <p:ph sz="half" idx="1" hasCustomPrompt="1"/>
          </p:nvPr>
        </p:nvSpPr>
        <p:spPr>
          <a:xfrm>
            <a:off x="762000" y="2057400"/>
            <a:ext cx="8839201" cy="3657600"/>
          </a:xfrm>
          <a:prstGeom prst="rect">
            <a:avLst/>
          </a:prstGeom>
        </p:spPr>
        <p:txBody>
          <a:bodyPr lIns="0" tIns="0" rIns="0" bIns="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a:xfrm>
            <a:off x="762000" y="685801"/>
            <a:ext cx="8839201" cy="685802"/>
          </a:xfrm>
        </p:spPr>
        <p:txBody>
          <a:bodyPr/>
          <a:lstStyle/>
          <a:p>
            <a:r>
              <a:rPr lang="en-US" dirty="0"/>
              <a:t>Slide title</a:t>
            </a:r>
          </a:p>
        </p:txBody>
      </p:sp>
    </p:spTree>
    <p:extLst>
      <p:ext uri="{BB962C8B-B14F-4D97-AF65-F5344CB8AC3E}">
        <p14:creationId xmlns:p14="http://schemas.microsoft.com/office/powerpoint/2010/main" val="6798174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animBg="1"/>
    </p:bldLst>
  </p:timing>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bwMode="black">
          <a:xfrm>
            <a:off x="11582401" y="5638800"/>
            <a:ext cx="6096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0" name="Rectangle 19"/>
          <p:cNvSpPr/>
          <p:nvPr/>
        </p:nvSpPr>
        <p:spPr bwMode="gray">
          <a:xfrm>
            <a:off x="11277601" y="5638800"/>
            <a:ext cx="304800"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4" name="Rectangle 23"/>
          <p:cNvSpPr/>
          <p:nvPr/>
        </p:nvSpPr>
        <p:spPr bwMode="gray">
          <a:xfrm>
            <a:off x="1216469" y="5638800"/>
            <a:ext cx="6096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1" name="Rectangle 20"/>
          <p:cNvSpPr/>
          <p:nvPr/>
        </p:nvSpPr>
        <p:spPr bwMode="ltGray">
          <a:xfrm>
            <a:off x="1" y="5638800"/>
            <a:ext cx="12192000"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cxnSp>
        <p:nvCxnSpPr>
          <p:cNvPr id="22" name="Straight Connector 21"/>
          <p:cNvCxnSpPr/>
          <p:nvPr/>
        </p:nvCxnSpPr>
        <p:spPr bwMode="white">
          <a:xfrm>
            <a:off x="11576308"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bwMode="black">
          <a:xfrm>
            <a:off x="0" y="5643132"/>
            <a:ext cx="1216469"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18" name="Pi"/>
          <p:cNvSpPr>
            <a:spLocks/>
          </p:cNvSpPr>
          <p:nvPr/>
        </p:nvSpPr>
        <p:spPr bwMode="white">
          <a:xfrm>
            <a:off x="276534" y="6032500"/>
            <a:ext cx="593344"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anchor="t" anchorCtr="0" compatLnSpc="1">
            <a:prstTxWarp prst="textNoShape">
              <a:avLst/>
            </a:prstTxWarp>
          </a:bodyPr>
          <a:lstStyle/>
          <a:p>
            <a:endParaRPr sz="1800"/>
          </a:p>
        </p:txBody>
      </p:sp>
      <p:cxnSp>
        <p:nvCxnSpPr>
          <p:cNvPr id="23" name="Straight Connector 22"/>
          <p:cNvCxnSpPr/>
          <p:nvPr/>
        </p:nvCxnSpPr>
        <p:spPr bwMode="white">
          <a:xfrm>
            <a:off x="1216469"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bwMode="black">
          <a:xfrm>
            <a:off x="11582401" y="0"/>
            <a:ext cx="6096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7" name="Rectangle 26"/>
          <p:cNvSpPr/>
          <p:nvPr/>
        </p:nvSpPr>
        <p:spPr bwMode="gray">
          <a:xfrm>
            <a:off x="11277601" y="0"/>
            <a:ext cx="3048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8" name="Rectangle 27"/>
          <p:cNvSpPr/>
          <p:nvPr/>
        </p:nvSpPr>
        <p:spPr bwMode="gray">
          <a:xfrm>
            <a:off x="1219201" y="0"/>
            <a:ext cx="6096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9" name="Rectangle 28"/>
          <p:cNvSpPr/>
          <p:nvPr/>
        </p:nvSpPr>
        <p:spPr>
          <a:xfrm>
            <a:off x="-2" y="0"/>
            <a:ext cx="121920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30" name="Rectangle 29"/>
          <p:cNvSpPr/>
          <p:nvPr/>
        </p:nvSpPr>
        <p:spPr bwMode="ltGray">
          <a:xfrm>
            <a:off x="1" y="0"/>
            <a:ext cx="12192000"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cxnSp>
        <p:nvCxnSpPr>
          <p:cNvPr id="31" name="Straight Connector 30"/>
          <p:cNvCxnSpPr/>
          <p:nvPr/>
        </p:nvCxnSpPr>
        <p:spPr bwMode="white">
          <a:xfrm>
            <a:off x="11576308"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bwMode="black">
          <a:xfrm>
            <a:off x="0" y="0"/>
            <a:ext cx="1216469"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cxnSp>
        <p:nvCxnSpPr>
          <p:cNvPr id="33" name="Straight Connector 32"/>
          <p:cNvCxnSpPr/>
          <p:nvPr/>
        </p:nvCxnSpPr>
        <p:spPr bwMode="white">
          <a:xfrm>
            <a:off x="1219202"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99029" y="1600201"/>
            <a:ext cx="8285430" cy="2654064"/>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599030" y="4259997"/>
            <a:ext cx="7266515"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baseline="0">
                <a:solidFill>
                  <a:schemeClr val="tx2"/>
                </a:solidFill>
              </a:defRPr>
            </a:lvl1pPr>
          </a:lstStyle>
          <a:p>
            <a:fld id="{C2C6F8EA-316C-41DE-B9A4-EDCC3A85ED9A}" type="datetimeFigureOut">
              <a:rPr lang="en-US" smtClean="0"/>
              <a:pPr/>
              <a:t>1/25/2022</a:t>
            </a:fld>
            <a:endParaRPr lang="en-US"/>
          </a:p>
        </p:txBody>
      </p:sp>
      <p:sp>
        <p:nvSpPr>
          <p:cNvPr id="5" name="Footer Placeholder 4"/>
          <p:cNvSpPr>
            <a:spLocks noGrp="1"/>
          </p:cNvSpPr>
          <p:nvPr>
            <p:ph type="ftr" sz="quarter" idx="11"/>
          </p:nvPr>
        </p:nvSpPr>
        <p:spPr/>
        <p:txBody>
          <a:bodyPr/>
          <a:lstStyle>
            <a:lvl1pPr>
              <a:defRPr baseline="0">
                <a:solidFill>
                  <a:schemeClr val="tx2"/>
                </a:solidFill>
              </a:defRPr>
            </a:lvl1pPr>
          </a:lstStyle>
          <a:p>
            <a:r>
              <a:rPr lang="en-US"/>
              <a:t>Add a footer</a:t>
            </a:r>
          </a:p>
        </p:txBody>
      </p:sp>
      <p:sp>
        <p:nvSpPr>
          <p:cNvPr id="6" name="Slide Number Placeholder 5"/>
          <p:cNvSpPr>
            <a:spLocks noGrp="1"/>
          </p:cNvSpPr>
          <p:nvPr>
            <p:ph type="sldNum" sz="quarter" idx="12"/>
          </p:nvPr>
        </p:nvSpPr>
        <p:spPr>
          <a:xfrm>
            <a:off x="10669350" y="6356352"/>
            <a:ext cx="609600" cy="365125"/>
          </a:xfrm>
        </p:spPr>
        <p:txBody>
          <a:bodyPr/>
          <a:lstStyle>
            <a:lvl1pPr>
              <a:defRPr baseline="0">
                <a:solidFill>
                  <a:schemeClr val="tx2"/>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07060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Full Image">
    <p:spTree>
      <p:nvGrpSpPr>
        <p:cNvPr id="1" name=""/>
        <p:cNvGrpSpPr/>
        <p:nvPr/>
      </p:nvGrpSpPr>
      <p:grpSpPr>
        <a:xfrm>
          <a:off x="0" y="0"/>
          <a:ext cx="0" cy="0"/>
          <a:chOff x="0" y="0"/>
          <a:chExt cx="0" cy="0"/>
        </a:xfrm>
      </p:grpSpPr>
      <p:sp>
        <p:nvSpPr>
          <p:cNvPr id="10" name="Image"/>
          <p:cNvSpPr>
            <a:spLocks noGrp="1"/>
          </p:cNvSpPr>
          <p:nvPr>
            <p:ph type="pic" sz="quarter" idx="12" hasCustomPrompt="1"/>
          </p:nvPr>
        </p:nvSpPr>
        <p:spPr>
          <a:xfrm>
            <a:off x="7162800" y="1"/>
            <a:ext cx="5029200" cy="6857999"/>
          </a:xfrm>
          <a:custGeom>
            <a:avLst/>
            <a:gdLst>
              <a:gd name="connsiteX0" fmla="*/ 689319 w 3771900"/>
              <a:gd name="connsiteY0" fmla="*/ 0 h 6857999"/>
              <a:gd name="connsiteX1" fmla="*/ 3771900 w 3771900"/>
              <a:gd name="connsiteY1" fmla="*/ 0 h 6857999"/>
              <a:gd name="connsiteX2" fmla="*/ 3771900 w 3771900"/>
              <a:gd name="connsiteY2" fmla="*/ 6857999 h 6857999"/>
              <a:gd name="connsiteX3" fmla="*/ 0 w 3771900"/>
              <a:gd name="connsiteY3" fmla="*/ 6857999 h 6857999"/>
              <a:gd name="connsiteX4" fmla="*/ 0 w 3771900"/>
              <a:gd name="connsiteY4" fmla="*/ 68931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0" h="6857999">
                <a:moveTo>
                  <a:pt x="689319" y="0"/>
                </a:moveTo>
                <a:lnTo>
                  <a:pt x="3771900" y="0"/>
                </a:lnTo>
                <a:lnTo>
                  <a:pt x="3771900" y="6857999"/>
                </a:lnTo>
                <a:lnTo>
                  <a:pt x="0" y="6857999"/>
                </a:lnTo>
                <a:lnTo>
                  <a:pt x="0" y="689319"/>
                </a:lnTo>
                <a:close/>
              </a:path>
            </a:pathLst>
          </a:custGeom>
          <a:noFill/>
          <a:ln>
            <a:noFill/>
          </a:ln>
        </p:spPr>
        <p:txBody>
          <a:bodyPr wrap="square" lIns="0" tIns="0" rIns="0" bIns="0" anchor="ctr">
            <a:noAutofit/>
          </a:bodyPr>
          <a:lstStyle>
            <a:lvl1pPr marL="0" indent="0" algn="ctr">
              <a:buNone/>
              <a:defRPr sz="1800"/>
            </a:lvl1pPr>
          </a:lstStyle>
          <a:p>
            <a:r>
              <a:rPr lang="en-US" dirty="0"/>
              <a:t>Image</a:t>
            </a:r>
          </a:p>
        </p:txBody>
      </p:sp>
      <p:sp>
        <p:nvSpPr>
          <p:cNvPr id="6" name="Content"/>
          <p:cNvSpPr>
            <a:spLocks noGrp="1"/>
          </p:cNvSpPr>
          <p:nvPr>
            <p:ph sz="quarter" idx="16"/>
          </p:nvPr>
        </p:nvSpPr>
        <p:spPr>
          <a:xfrm>
            <a:off x="762000" y="2057400"/>
            <a:ext cx="6096000" cy="36576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p:cNvSpPr>
            <a:spLocks noGrp="1"/>
          </p:cNvSpPr>
          <p:nvPr>
            <p:ph type="body" sz="quarter" idx="14" hasCustomPrompt="1"/>
          </p:nvPr>
        </p:nvSpPr>
        <p:spPr>
          <a:xfrm>
            <a:off x="762000" y="1485902"/>
            <a:ext cx="6096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a:xfrm>
            <a:off x="762000" y="689319"/>
            <a:ext cx="6096001" cy="682282"/>
          </a:xfrm>
        </p:spPr>
        <p:txBody>
          <a:bodyPr anchor="b">
            <a:normAutofit/>
          </a:bodyPr>
          <a:lstStyle>
            <a:lvl1pPr>
              <a:defRPr sz="4400" baseline="0"/>
            </a:lvl1pPr>
          </a:lstStyle>
          <a:p>
            <a:r>
              <a:rPr lang="en-US" dirty="0"/>
              <a:t>Slide title</a:t>
            </a:r>
          </a:p>
        </p:txBody>
      </p:sp>
    </p:spTree>
    <p:extLst>
      <p:ext uri="{BB962C8B-B14F-4D97-AF65-F5344CB8AC3E}">
        <p14:creationId xmlns:p14="http://schemas.microsoft.com/office/powerpoint/2010/main" val="14774002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Full Image, Sidebar w/Spotlight">
    <p:spTree>
      <p:nvGrpSpPr>
        <p:cNvPr id="1" name=""/>
        <p:cNvGrpSpPr/>
        <p:nvPr/>
      </p:nvGrpSpPr>
      <p:grpSpPr>
        <a:xfrm>
          <a:off x="0" y="0"/>
          <a:ext cx="0" cy="0"/>
          <a:chOff x="0" y="0"/>
          <a:chExt cx="0" cy="0"/>
        </a:xfrm>
      </p:grpSpPr>
      <p:sp>
        <p:nvSpPr>
          <p:cNvPr id="9" name="Sidebar"/>
          <p:cNvSpPr/>
          <p:nvPr userDrawn="1"/>
        </p:nvSpPr>
        <p:spPr>
          <a:xfrm>
            <a:off x="9906000" y="0"/>
            <a:ext cx="228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Spotlight Caption"/>
          <p:cNvSpPr>
            <a:spLocks noGrp="1"/>
          </p:cNvSpPr>
          <p:nvPr>
            <p:ph type="body" idx="44" hasCustomPrompt="1"/>
          </p:nvPr>
        </p:nvSpPr>
        <p:spPr>
          <a:xfrm>
            <a:off x="10208510" y="3660285"/>
            <a:ext cx="1680980" cy="2054715"/>
          </a:xfrm>
          <a:prstGeom prst="rect">
            <a:avLst/>
          </a:prstGeom>
        </p:spPr>
        <p:txBody>
          <a:bodyPr lIns="0" tIns="0" rIns="0" bIns="0" anchor="t">
            <a:no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4" name="Spotlight Heading"/>
          <p:cNvSpPr>
            <a:spLocks noGrp="1"/>
          </p:cNvSpPr>
          <p:nvPr>
            <p:ph type="body" sz="quarter" idx="33" hasCustomPrompt="1"/>
          </p:nvPr>
        </p:nvSpPr>
        <p:spPr>
          <a:xfrm>
            <a:off x="10208511" y="3264413"/>
            <a:ext cx="1680979" cy="276999"/>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dirty="0"/>
              <a:t>Heading</a:t>
            </a:r>
          </a:p>
        </p:txBody>
      </p:sp>
      <p:sp>
        <p:nvSpPr>
          <p:cNvPr id="15" name="Spotlight Divider"/>
          <p:cNvSpPr/>
          <p:nvPr userDrawn="1"/>
        </p:nvSpPr>
        <p:spPr>
          <a:xfrm>
            <a:off x="10744199" y="309067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 name="Spotlight Image"/>
          <p:cNvSpPr>
            <a:spLocks noGrp="1"/>
          </p:cNvSpPr>
          <p:nvPr>
            <p:ph type="pic" sz="quarter" idx="28" hasCustomPrompt="1"/>
          </p:nvPr>
        </p:nvSpPr>
        <p:spPr>
          <a:xfrm>
            <a:off x="10439399" y="2057400"/>
            <a:ext cx="12192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16" name="Picture Placeholder 15"/>
          <p:cNvSpPr>
            <a:spLocks noGrp="1"/>
          </p:cNvSpPr>
          <p:nvPr>
            <p:ph type="pic" sz="quarter" idx="12" hasCustomPrompt="1"/>
          </p:nvPr>
        </p:nvSpPr>
        <p:spPr>
          <a:xfrm>
            <a:off x="5331713" y="0"/>
            <a:ext cx="4574287" cy="6858000"/>
          </a:xfrm>
          <a:custGeom>
            <a:avLst/>
            <a:gdLst>
              <a:gd name="connsiteX0" fmla="*/ 685802 w 3430715"/>
              <a:gd name="connsiteY0" fmla="*/ 0 h 6858000"/>
              <a:gd name="connsiteX1" fmla="*/ 3430715 w 3430715"/>
              <a:gd name="connsiteY1" fmla="*/ 0 h 6858000"/>
              <a:gd name="connsiteX2" fmla="*/ 3430715 w 3430715"/>
              <a:gd name="connsiteY2" fmla="*/ 6858000 h 6858000"/>
              <a:gd name="connsiteX3" fmla="*/ 0 w 3430715"/>
              <a:gd name="connsiteY3" fmla="*/ 6858000 h 6858000"/>
              <a:gd name="connsiteX4" fmla="*/ 0 w 3430715"/>
              <a:gd name="connsiteY4" fmla="*/ 6872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0715" h="6858000">
                <a:moveTo>
                  <a:pt x="685802" y="0"/>
                </a:moveTo>
                <a:lnTo>
                  <a:pt x="3430715" y="0"/>
                </a:lnTo>
                <a:lnTo>
                  <a:pt x="3430715" y="6858000"/>
                </a:lnTo>
                <a:lnTo>
                  <a:pt x="0" y="6858000"/>
                </a:lnTo>
                <a:lnTo>
                  <a:pt x="0" y="687230"/>
                </a:lnTo>
                <a:close/>
              </a:path>
            </a:pathLst>
          </a:custGeom>
          <a:noFill/>
        </p:spPr>
        <p:txBody>
          <a:bodyPr wrap="square" lIns="0" tIns="0" rIns="0" bIns="0" anchor="ctr">
            <a:noAutofit/>
          </a:bodyPr>
          <a:lstStyle>
            <a:lvl1pPr marL="0" indent="0" algn="ctr">
              <a:buNone/>
              <a:defRPr sz="1800"/>
            </a:lvl1pPr>
          </a:lstStyle>
          <a:p>
            <a:r>
              <a:rPr lang="en-US" dirty="0"/>
              <a:t>Image</a:t>
            </a:r>
          </a:p>
        </p:txBody>
      </p:sp>
      <p:sp>
        <p:nvSpPr>
          <p:cNvPr id="6" name="Content"/>
          <p:cNvSpPr>
            <a:spLocks noGrp="1"/>
          </p:cNvSpPr>
          <p:nvPr>
            <p:ph sz="quarter" idx="16"/>
          </p:nvPr>
        </p:nvSpPr>
        <p:spPr>
          <a:xfrm>
            <a:off x="762000" y="2057401"/>
            <a:ext cx="4267201" cy="3657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ubtitle"/>
          <p:cNvSpPr>
            <a:spLocks noGrp="1"/>
          </p:cNvSpPr>
          <p:nvPr>
            <p:ph type="body" sz="quarter" idx="14" hasCustomPrompt="1"/>
          </p:nvPr>
        </p:nvSpPr>
        <p:spPr>
          <a:xfrm>
            <a:off x="762000" y="1485902"/>
            <a:ext cx="4267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a:xfrm>
            <a:off x="762000" y="689319"/>
            <a:ext cx="4267200" cy="682282"/>
          </a:xfrm>
        </p:spPr>
        <p:txBody>
          <a:bodyPr anchor="b">
            <a:normAutofit/>
          </a:bodyPr>
          <a:lstStyle>
            <a:lvl1pPr>
              <a:defRPr sz="4400"/>
            </a:lvl1pPr>
          </a:lstStyle>
          <a:p>
            <a:r>
              <a:rPr lang="en-US" dirty="0"/>
              <a:t>Slide title</a:t>
            </a:r>
          </a:p>
        </p:txBody>
      </p:sp>
    </p:spTree>
    <p:extLst>
      <p:ext uri="{BB962C8B-B14F-4D97-AF65-F5344CB8AC3E}">
        <p14:creationId xmlns:p14="http://schemas.microsoft.com/office/powerpoint/2010/main" val="11622202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1" grpId="0"/>
      <p:bldP spid="16" grpId="0"/>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eature,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14" name="Caption 2"/>
          <p:cNvSpPr>
            <a:spLocks noGrp="1"/>
          </p:cNvSpPr>
          <p:nvPr>
            <p:ph type="body" idx="113" hasCustomPrompt="1"/>
          </p:nvPr>
        </p:nvSpPr>
        <p:spPr>
          <a:xfrm>
            <a:off x="6248400" y="4152212"/>
            <a:ext cx="5181601" cy="1562788"/>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5" name="Heading 2"/>
          <p:cNvSpPr>
            <a:spLocks noGrp="1"/>
          </p:cNvSpPr>
          <p:nvPr>
            <p:ph type="body" sz="quarter" idx="114" hasCustomPrompt="1"/>
          </p:nvPr>
        </p:nvSpPr>
        <p:spPr>
          <a:xfrm>
            <a:off x="6248400" y="3602596"/>
            <a:ext cx="51816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16" name="Divider 2"/>
          <p:cNvSpPr/>
          <p:nvPr userDrawn="1"/>
        </p:nvSpPr>
        <p:spPr>
          <a:xfrm>
            <a:off x="62484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0" name="Caption 1"/>
          <p:cNvSpPr>
            <a:spLocks noGrp="1"/>
          </p:cNvSpPr>
          <p:nvPr>
            <p:ph type="body" idx="44" hasCustomPrompt="1"/>
          </p:nvPr>
        </p:nvSpPr>
        <p:spPr>
          <a:xfrm>
            <a:off x="762000" y="4152212"/>
            <a:ext cx="5181601" cy="1562788"/>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51" name="Heading 1"/>
          <p:cNvSpPr>
            <a:spLocks noGrp="1"/>
          </p:cNvSpPr>
          <p:nvPr>
            <p:ph type="body" sz="quarter" idx="33" hasCustomPrompt="1"/>
          </p:nvPr>
        </p:nvSpPr>
        <p:spPr>
          <a:xfrm>
            <a:off x="762000" y="3602595"/>
            <a:ext cx="51816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12" name="Divider 1"/>
          <p:cNvSpPr/>
          <p:nvPr userDrawn="1"/>
        </p:nvSpPr>
        <p:spPr>
          <a:xfrm>
            <a:off x="7620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1215975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eature,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24" name="Caption 3"/>
          <p:cNvSpPr>
            <a:spLocks noGrp="1"/>
          </p:cNvSpPr>
          <p:nvPr>
            <p:ph type="body" idx="115" hasCustomPrompt="1"/>
          </p:nvPr>
        </p:nvSpPr>
        <p:spPr>
          <a:xfrm>
            <a:off x="8077200" y="4134879"/>
            <a:ext cx="3352801" cy="158012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5" name="Heading 3"/>
          <p:cNvSpPr>
            <a:spLocks noGrp="1"/>
          </p:cNvSpPr>
          <p:nvPr>
            <p:ph type="body" sz="quarter" idx="116" hasCustomPrompt="1"/>
          </p:nvPr>
        </p:nvSpPr>
        <p:spPr>
          <a:xfrm>
            <a:off x="8077200" y="3594696"/>
            <a:ext cx="33528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26" name="Divider 3"/>
          <p:cNvSpPr/>
          <p:nvPr userDrawn="1"/>
        </p:nvSpPr>
        <p:spPr>
          <a:xfrm>
            <a:off x="8077200" y="343053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 name="Caption 2"/>
          <p:cNvSpPr>
            <a:spLocks noGrp="1"/>
          </p:cNvSpPr>
          <p:nvPr>
            <p:ph type="body" idx="113" hasCustomPrompt="1"/>
          </p:nvPr>
        </p:nvSpPr>
        <p:spPr>
          <a:xfrm>
            <a:off x="4419600" y="4134879"/>
            <a:ext cx="3352801" cy="158012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2" name="Heading 2"/>
          <p:cNvSpPr>
            <a:spLocks noGrp="1"/>
          </p:cNvSpPr>
          <p:nvPr>
            <p:ph type="body" sz="quarter" idx="114" hasCustomPrompt="1"/>
          </p:nvPr>
        </p:nvSpPr>
        <p:spPr>
          <a:xfrm>
            <a:off x="4419600" y="3594696"/>
            <a:ext cx="33528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23" name="Divider 2"/>
          <p:cNvSpPr/>
          <p:nvPr userDrawn="1"/>
        </p:nvSpPr>
        <p:spPr>
          <a:xfrm>
            <a:off x="4419600" y="343053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Caption 1"/>
          <p:cNvSpPr>
            <a:spLocks noGrp="1"/>
          </p:cNvSpPr>
          <p:nvPr>
            <p:ph type="body" idx="44" hasCustomPrompt="1"/>
          </p:nvPr>
        </p:nvSpPr>
        <p:spPr>
          <a:xfrm>
            <a:off x="762000" y="4134879"/>
            <a:ext cx="3352800" cy="158012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9" name="Heading 1"/>
          <p:cNvSpPr>
            <a:spLocks noGrp="1"/>
          </p:cNvSpPr>
          <p:nvPr>
            <p:ph type="body" sz="quarter" idx="33" hasCustomPrompt="1"/>
          </p:nvPr>
        </p:nvSpPr>
        <p:spPr>
          <a:xfrm>
            <a:off x="762000" y="3594696"/>
            <a:ext cx="33528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20" name="Divider 1"/>
          <p:cNvSpPr/>
          <p:nvPr userDrawn="1"/>
        </p:nvSpPr>
        <p:spPr>
          <a:xfrm>
            <a:off x="762000" y="343053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6339697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0" grpId="0" animBg="1"/>
    </p:bldLst>
  </p:timing>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eature,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37" name="Caption 4"/>
          <p:cNvSpPr>
            <a:spLocks noGrp="1"/>
          </p:cNvSpPr>
          <p:nvPr>
            <p:ph type="body" idx="117" hasCustomPrompt="1"/>
          </p:nvPr>
        </p:nvSpPr>
        <p:spPr>
          <a:xfrm>
            <a:off x="8991600" y="4011092"/>
            <a:ext cx="2438401" cy="170390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38" name="Heading 4"/>
          <p:cNvSpPr>
            <a:spLocks noGrp="1"/>
          </p:cNvSpPr>
          <p:nvPr>
            <p:ph type="body" sz="quarter" idx="118" hasCustomPrompt="1"/>
          </p:nvPr>
        </p:nvSpPr>
        <p:spPr>
          <a:xfrm>
            <a:off x="8991600" y="3593590"/>
            <a:ext cx="24384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2"/>
                </a:solidFill>
              </a:defRPr>
            </a:lvl1pPr>
          </a:lstStyle>
          <a:p>
            <a:pPr lvl="0"/>
            <a:r>
              <a:rPr lang="en-US" dirty="0"/>
              <a:t>Heading</a:t>
            </a:r>
          </a:p>
        </p:txBody>
      </p:sp>
      <p:sp>
        <p:nvSpPr>
          <p:cNvPr id="39" name="Divider 4"/>
          <p:cNvSpPr/>
          <p:nvPr userDrawn="1"/>
        </p:nvSpPr>
        <p:spPr>
          <a:xfrm>
            <a:off x="8991599"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Caption 3"/>
          <p:cNvSpPr>
            <a:spLocks noGrp="1"/>
          </p:cNvSpPr>
          <p:nvPr>
            <p:ph type="body" idx="115" hasCustomPrompt="1"/>
          </p:nvPr>
        </p:nvSpPr>
        <p:spPr>
          <a:xfrm>
            <a:off x="6248400" y="4011092"/>
            <a:ext cx="2438401" cy="170390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33" name="Heading 3"/>
          <p:cNvSpPr>
            <a:spLocks noGrp="1"/>
          </p:cNvSpPr>
          <p:nvPr>
            <p:ph type="body" sz="quarter" idx="116" hasCustomPrompt="1"/>
          </p:nvPr>
        </p:nvSpPr>
        <p:spPr>
          <a:xfrm>
            <a:off x="6248400" y="3593590"/>
            <a:ext cx="24384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2"/>
                </a:solidFill>
              </a:defRPr>
            </a:lvl1pPr>
          </a:lstStyle>
          <a:p>
            <a:pPr lvl="0"/>
            <a:r>
              <a:rPr lang="en-US" dirty="0"/>
              <a:t>Heading</a:t>
            </a:r>
          </a:p>
        </p:txBody>
      </p:sp>
      <p:sp>
        <p:nvSpPr>
          <p:cNvPr id="36" name="Divider 3"/>
          <p:cNvSpPr/>
          <p:nvPr userDrawn="1"/>
        </p:nvSpPr>
        <p:spPr>
          <a:xfrm>
            <a:off x="6248399"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9" name="Caption 2"/>
          <p:cNvSpPr>
            <a:spLocks noGrp="1"/>
          </p:cNvSpPr>
          <p:nvPr>
            <p:ph type="body" idx="113" hasCustomPrompt="1"/>
          </p:nvPr>
        </p:nvSpPr>
        <p:spPr>
          <a:xfrm>
            <a:off x="3505200" y="4011092"/>
            <a:ext cx="2438401" cy="170390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30" name="Heading 2"/>
          <p:cNvSpPr>
            <a:spLocks noGrp="1"/>
          </p:cNvSpPr>
          <p:nvPr>
            <p:ph type="body" sz="quarter" idx="114" hasCustomPrompt="1"/>
          </p:nvPr>
        </p:nvSpPr>
        <p:spPr>
          <a:xfrm>
            <a:off x="3505200" y="3593590"/>
            <a:ext cx="24384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2"/>
                </a:solidFill>
              </a:defRPr>
            </a:lvl1pPr>
          </a:lstStyle>
          <a:p>
            <a:pPr lvl="0"/>
            <a:r>
              <a:rPr lang="en-US" dirty="0"/>
              <a:t>Heading</a:t>
            </a:r>
          </a:p>
        </p:txBody>
      </p:sp>
      <p:sp>
        <p:nvSpPr>
          <p:cNvPr id="31" name="Divider 2"/>
          <p:cNvSpPr/>
          <p:nvPr userDrawn="1"/>
        </p:nvSpPr>
        <p:spPr>
          <a:xfrm>
            <a:off x="3505199"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Caption 1"/>
          <p:cNvSpPr>
            <a:spLocks noGrp="1"/>
          </p:cNvSpPr>
          <p:nvPr>
            <p:ph type="body" idx="44" hasCustomPrompt="1"/>
          </p:nvPr>
        </p:nvSpPr>
        <p:spPr>
          <a:xfrm>
            <a:off x="762000" y="4011092"/>
            <a:ext cx="2438401" cy="170390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1" name="Heading 1"/>
          <p:cNvSpPr>
            <a:spLocks noGrp="1"/>
          </p:cNvSpPr>
          <p:nvPr>
            <p:ph type="body" sz="quarter" idx="33" hasCustomPrompt="1"/>
          </p:nvPr>
        </p:nvSpPr>
        <p:spPr>
          <a:xfrm>
            <a:off x="762000" y="3593590"/>
            <a:ext cx="24384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2"/>
                </a:solidFill>
              </a:defRPr>
            </a:lvl1pPr>
          </a:lstStyle>
          <a:p>
            <a:pPr lvl="0"/>
            <a:r>
              <a:rPr lang="en-US" dirty="0"/>
              <a:t>Heading</a:t>
            </a:r>
          </a:p>
        </p:txBody>
      </p:sp>
      <p:sp>
        <p:nvSpPr>
          <p:cNvPr id="28" name="Divider 1"/>
          <p:cNvSpPr/>
          <p:nvPr userDrawn="1"/>
        </p:nvSpPr>
        <p:spPr>
          <a:xfrm>
            <a:off x="761999"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13150626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6" grpId="0" animBg="1"/>
      <p:bldP spid="31" grpId="0" animBg="1"/>
      <p:bldP spid="28" grpId="0" animBg="1"/>
    </p:bldLst>
  </p:timing>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eature, 4 Blocks, Stacked">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49" name="Caption 4"/>
          <p:cNvSpPr>
            <a:spLocks noGrp="1"/>
          </p:cNvSpPr>
          <p:nvPr>
            <p:ph type="body" idx="117" hasCustomPrompt="1"/>
          </p:nvPr>
        </p:nvSpPr>
        <p:spPr>
          <a:xfrm>
            <a:off x="6248399" y="4706754"/>
            <a:ext cx="5181600" cy="1008247"/>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50" name="Heading 4"/>
          <p:cNvSpPr>
            <a:spLocks noGrp="1"/>
          </p:cNvSpPr>
          <p:nvPr>
            <p:ph type="body" sz="quarter" idx="118" hasCustomPrompt="1"/>
          </p:nvPr>
        </p:nvSpPr>
        <p:spPr>
          <a:xfrm>
            <a:off x="6248399" y="4165616"/>
            <a:ext cx="51816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51" name="Divider 4"/>
          <p:cNvSpPr/>
          <p:nvPr userDrawn="1"/>
        </p:nvSpPr>
        <p:spPr>
          <a:xfrm>
            <a:off x="6248399" y="40005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5" name="Caption 3"/>
          <p:cNvSpPr>
            <a:spLocks noGrp="1"/>
          </p:cNvSpPr>
          <p:nvPr>
            <p:ph type="body" idx="115" hasCustomPrompt="1"/>
          </p:nvPr>
        </p:nvSpPr>
        <p:spPr>
          <a:xfrm>
            <a:off x="761999" y="4706754"/>
            <a:ext cx="5181600" cy="1008247"/>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47" name="Heading 3"/>
          <p:cNvSpPr>
            <a:spLocks noGrp="1"/>
          </p:cNvSpPr>
          <p:nvPr>
            <p:ph type="body" sz="quarter" idx="116" hasCustomPrompt="1"/>
          </p:nvPr>
        </p:nvSpPr>
        <p:spPr>
          <a:xfrm>
            <a:off x="761999" y="4165616"/>
            <a:ext cx="51816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48" name="Divider 3"/>
          <p:cNvSpPr/>
          <p:nvPr userDrawn="1"/>
        </p:nvSpPr>
        <p:spPr>
          <a:xfrm>
            <a:off x="761999" y="40005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2" name="Caption 2"/>
          <p:cNvSpPr>
            <a:spLocks noGrp="1"/>
          </p:cNvSpPr>
          <p:nvPr>
            <p:ph type="body" idx="113" hasCustomPrompt="1"/>
          </p:nvPr>
        </p:nvSpPr>
        <p:spPr>
          <a:xfrm>
            <a:off x="6248399" y="2776324"/>
            <a:ext cx="5181600" cy="995576"/>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43" name="Heading 2"/>
          <p:cNvSpPr>
            <a:spLocks noGrp="1"/>
          </p:cNvSpPr>
          <p:nvPr>
            <p:ph type="body" sz="quarter" idx="114" hasCustomPrompt="1"/>
          </p:nvPr>
        </p:nvSpPr>
        <p:spPr>
          <a:xfrm>
            <a:off x="6248399" y="2231137"/>
            <a:ext cx="51816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44" name="Divider 2"/>
          <p:cNvSpPr/>
          <p:nvPr userDrawn="1"/>
        </p:nvSpPr>
        <p:spPr>
          <a:xfrm>
            <a:off x="6248399" y="205596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3" name="Caption 1"/>
          <p:cNvSpPr>
            <a:spLocks noGrp="1"/>
          </p:cNvSpPr>
          <p:nvPr>
            <p:ph type="body" idx="44" hasCustomPrompt="1"/>
          </p:nvPr>
        </p:nvSpPr>
        <p:spPr>
          <a:xfrm>
            <a:off x="761999" y="2776324"/>
            <a:ext cx="5181600" cy="995576"/>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36" name="Heading 1"/>
          <p:cNvSpPr>
            <a:spLocks noGrp="1"/>
          </p:cNvSpPr>
          <p:nvPr>
            <p:ph type="body" sz="quarter" idx="33" hasCustomPrompt="1"/>
          </p:nvPr>
        </p:nvSpPr>
        <p:spPr>
          <a:xfrm>
            <a:off x="761999" y="2231137"/>
            <a:ext cx="51816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39" name="Divider 1"/>
          <p:cNvSpPr/>
          <p:nvPr userDrawn="1"/>
        </p:nvSpPr>
        <p:spPr>
          <a:xfrm>
            <a:off x="761999" y="205596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lvl1pPr>
              <a:defRPr baseline="0"/>
            </a:lvl1pPr>
          </a:lstStyle>
          <a:p>
            <a:r>
              <a:rPr lang="en-US" dirty="0"/>
              <a:t>Slide title</a:t>
            </a:r>
          </a:p>
        </p:txBody>
      </p:sp>
    </p:spTree>
    <p:extLst>
      <p:ext uri="{BB962C8B-B14F-4D97-AF65-F5344CB8AC3E}">
        <p14:creationId xmlns:p14="http://schemas.microsoft.com/office/powerpoint/2010/main" val="18574646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8" grpId="0" animBg="1"/>
      <p:bldP spid="44" grpId="0" animBg="1"/>
      <p:bldP spid="39" grpId="0" animBg="1"/>
    </p:bldLst>
  </p:timing>
  <p:extLst>
    <p:ext uri="{DCECCB84-F9BA-43D5-87BE-67443E8EF086}">
      <p15:sldGuideLst xmlns:p15="http://schemas.microsoft.com/office/powerpoint/2012/main">
        <p15:guide id="1" orient="horz" pos="2376" userDrawn="1">
          <p15:clr>
            <a:srgbClr val="FBAE40"/>
          </p15:clr>
        </p15:guide>
        <p15:guide id="2" orient="horz" pos="2520"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eature, 6 Blocks, Stacked">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57" name="Caption 6"/>
          <p:cNvSpPr>
            <a:spLocks noGrp="1"/>
          </p:cNvSpPr>
          <p:nvPr>
            <p:ph type="body" idx="121" hasCustomPrompt="1"/>
          </p:nvPr>
        </p:nvSpPr>
        <p:spPr>
          <a:xfrm>
            <a:off x="8077200" y="4707209"/>
            <a:ext cx="3352800" cy="100779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58" name="Heading 6"/>
          <p:cNvSpPr>
            <a:spLocks noGrp="1"/>
          </p:cNvSpPr>
          <p:nvPr>
            <p:ph type="body" sz="quarter" idx="122" hasCustomPrompt="1"/>
          </p:nvPr>
        </p:nvSpPr>
        <p:spPr>
          <a:xfrm>
            <a:off x="8077200" y="4168130"/>
            <a:ext cx="33528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61" name="Divider 6"/>
          <p:cNvSpPr/>
          <p:nvPr userDrawn="1"/>
        </p:nvSpPr>
        <p:spPr>
          <a:xfrm>
            <a:off x="8077200" y="4005073"/>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4" name="Caption 5"/>
          <p:cNvSpPr>
            <a:spLocks noGrp="1"/>
          </p:cNvSpPr>
          <p:nvPr>
            <p:ph type="body" idx="119" hasCustomPrompt="1"/>
          </p:nvPr>
        </p:nvSpPr>
        <p:spPr>
          <a:xfrm>
            <a:off x="4419600" y="4707209"/>
            <a:ext cx="3352800" cy="100779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55" name="Heading 5"/>
          <p:cNvSpPr>
            <a:spLocks noGrp="1"/>
          </p:cNvSpPr>
          <p:nvPr>
            <p:ph type="body" sz="quarter" idx="120" hasCustomPrompt="1"/>
          </p:nvPr>
        </p:nvSpPr>
        <p:spPr>
          <a:xfrm>
            <a:off x="4419600" y="4168130"/>
            <a:ext cx="33528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56" name="Divider 5"/>
          <p:cNvSpPr/>
          <p:nvPr userDrawn="1"/>
        </p:nvSpPr>
        <p:spPr>
          <a:xfrm>
            <a:off x="4419600" y="4005073"/>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1" name="Caption 4"/>
          <p:cNvSpPr>
            <a:spLocks noGrp="1"/>
          </p:cNvSpPr>
          <p:nvPr>
            <p:ph type="body" idx="117" hasCustomPrompt="1"/>
          </p:nvPr>
        </p:nvSpPr>
        <p:spPr>
          <a:xfrm>
            <a:off x="762000" y="4707209"/>
            <a:ext cx="3352800" cy="100779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52" name="Heading 4"/>
          <p:cNvSpPr>
            <a:spLocks noGrp="1"/>
          </p:cNvSpPr>
          <p:nvPr>
            <p:ph type="body" sz="quarter" idx="118" hasCustomPrompt="1"/>
          </p:nvPr>
        </p:nvSpPr>
        <p:spPr>
          <a:xfrm>
            <a:off x="762000" y="4168130"/>
            <a:ext cx="33528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53" name="Divider 4"/>
          <p:cNvSpPr/>
          <p:nvPr userDrawn="1"/>
        </p:nvSpPr>
        <p:spPr>
          <a:xfrm>
            <a:off x="762000" y="4005073"/>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8" name="Caption 3"/>
          <p:cNvSpPr>
            <a:spLocks noGrp="1"/>
          </p:cNvSpPr>
          <p:nvPr>
            <p:ph type="body" idx="115" hasCustomPrompt="1"/>
          </p:nvPr>
        </p:nvSpPr>
        <p:spPr>
          <a:xfrm>
            <a:off x="8077200" y="2771752"/>
            <a:ext cx="3352800" cy="100014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49" name="Heading 3"/>
          <p:cNvSpPr>
            <a:spLocks noGrp="1"/>
          </p:cNvSpPr>
          <p:nvPr>
            <p:ph type="body" sz="quarter" idx="116" hasCustomPrompt="1"/>
          </p:nvPr>
        </p:nvSpPr>
        <p:spPr>
          <a:xfrm>
            <a:off x="8077200" y="2226565"/>
            <a:ext cx="3352800" cy="430887"/>
          </a:xfrm>
          <a:prstGeom prst="rect">
            <a:avLst/>
          </a:prstGeom>
        </p:spPr>
        <p:txBody>
          <a:bodyPr wrap="square"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50" name="Divider 3"/>
          <p:cNvSpPr/>
          <p:nvPr userDrawn="1"/>
        </p:nvSpPr>
        <p:spPr>
          <a:xfrm>
            <a:off x="80772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4" name="Caption 2"/>
          <p:cNvSpPr>
            <a:spLocks noGrp="1"/>
          </p:cNvSpPr>
          <p:nvPr>
            <p:ph type="body" idx="113" hasCustomPrompt="1"/>
          </p:nvPr>
        </p:nvSpPr>
        <p:spPr>
          <a:xfrm>
            <a:off x="4419600" y="2771752"/>
            <a:ext cx="3352800" cy="100014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45" name="Heading 2"/>
          <p:cNvSpPr>
            <a:spLocks noGrp="1"/>
          </p:cNvSpPr>
          <p:nvPr>
            <p:ph type="body" sz="quarter" idx="114" hasCustomPrompt="1"/>
          </p:nvPr>
        </p:nvSpPr>
        <p:spPr>
          <a:xfrm>
            <a:off x="4419600" y="2226565"/>
            <a:ext cx="3352800" cy="430887"/>
          </a:xfrm>
          <a:prstGeom prst="rect">
            <a:avLst/>
          </a:prstGeom>
        </p:spPr>
        <p:txBody>
          <a:bodyPr wrap="square"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47" name="Divider 2"/>
          <p:cNvSpPr/>
          <p:nvPr userDrawn="1"/>
        </p:nvSpPr>
        <p:spPr>
          <a:xfrm>
            <a:off x="44196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9" name="Caption 1"/>
          <p:cNvSpPr>
            <a:spLocks noGrp="1"/>
          </p:cNvSpPr>
          <p:nvPr>
            <p:ph type="body" idx="44" hasCustomPrompt="1"/>
          </p:nvPr>
        </p:nvSpPr>
        <p:spPr>
          <a:xfrm>
            <a:off x="762000" y="2771752"/>
            <a:ext cx="3352800" cy="100014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42" name="Heading 1"/>
          <p:cNvSpPr>
            <a:spLocks noGrp="1"/>
          </p:cNvSpPr>
          <p:nvPr>
            <p:ph type="body" sz="quarter" idx="33" hasCustomPrompt="1"/>
          </p:nvPr>
        </p:nvSpPr>
        <p:spPr>
          <a:xfrm>
            <a:off x="762000" y="2226565"/>
            <a:ext cx="3352800" cy="430887"/>
          </a:xfrm>
          <a:prstGeom prst="rect">
            <a:avLst/>
          </a:prstGeom>
        </p:spPr>
        <p:txBody>
          <a:bodyPr wrap="square"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dirty="0"/>
              <a:t>Heading</a:t>
            </a:r>
          </a:p>
        </p:txBody>
      </p:sp>
      <p:sp>
        <p:nvSpPr>
          <p:cNvPr id="43" name="Divider 1"/>
          <p:cNvSpPr/>
          <p:nvPr userDrawn="1"/>
        </p:nvSpPr>
        <p:spPr>
          <a:xfrm>
            <a:off x="7620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8716876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left)">
                                      <p:cBhvr>
                                        <p:cTn id="13" dur="500"/>
                                        <p:tgtEl>
                                          <p:spTgt spid="5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left)">
                                      <p:cBhvr>
                                        <p:cTn id="2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6" grpId="0" animBg="1"/>
      <p:bldP spid="53" grpId="0" animBg="1"/>
      <p:bldP spid="50" grpId="0" animBg="1"/>
      <p:bldP spid="47" grpId="0" animBg="1"/>
      <p:bldP spid="43" grpId="0" animBg="1"/>
    </p:bldLst>
  </p:timing>
  <p:extLst>
    <p:ext uri="{DCECCB84-F9BA-43D5-87BE-67443E8EF086}">
      <p15:sldGuideLst xmlns:p15="http://schemas.microsoft.com/office/powerpoint/2012/main">
        <p15:guide id="1" orient="horz" pos="2376" userDrawn="1">
          <p15:clr>
            <a:srgbClr val="FBAE40"/>
          </p15:clr>
        </p15:guide>
        <p15:guide id="2" orient="horz" pos="2520"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umber,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26" name="Caption 2"/>
          <p:cNvSpPr>
            <a:spLocks noGrp="1"/>
          </p:cNvSpPr>
          <p:nvPr>
            <p:ph type="body" sz="quarter" idx="139" hasCustomPrompt="1"/>
          </p:nvPr>
        </p:nvSpPr>
        <p:spPr>
          <a:xfrm>
            <a:off x="6248400" y="4131812"/>
            <a:ext cx="5181600" cy="1583189"/>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dirty="0"/>
              <a:t>Caption</a:t>
            </a:r>
          </a:p>
        </p:txBody>
      </p:sp>
      <p:sp>
        <p:nvSpPr>
          <p:cNvPr id="20" name="Heading 2"/>
          <p:cNvSpPr>
            <a:spLocks noGrp="1"/>
          </p:cNvSpPr>
          <p:nvPr>
            <p:ph type="body" sz="quarter" idx="144" hasCustomPrompt="1"/>
          </p:nvPr>
        </p:nvSpPr>
        <p:spPr>
          <a:xfrm>
            <a:off x="6248400" y="3592395"/>
            <a:ext cx="51816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6" name="Divider 2"/>
          <p:cNvSpPr/>
          <p:nvPr userDrawn="1"/>
        </p:nvSpPr>
        <p:spPr>
          <a:xfrm>
            <a:off x="85344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 name="Number 2"/>
          <p:cNvSpPr>
            <a:spLocks noGrp="1"/>
          </p:cNvSpPr>
          <p:nvPr>
            <p:ph type="body" sz="quarter" idx="138" hasCustomPrompt="1"/>
          </p:nvPr>
        </p:nvSpPr>
        <p:spPr>
          <a:xfrm>
            <a:off x="6248400" y="2483704"/>
            <a:ext cx="51816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dirty="0"/>
              <a:t>###</a:t>
            </a:r>
          </a:p>
        </p:txBody>
      </p:sp>
      <p:cxnSp>
        <p:nvCxnSpPr>
          <p:cNvPr id="33" name="Line 1"/>
          <p:cNvCxnSpPr/>
          <p:nvPr userDrawn="1"/>
        </p:nvCxnSpPr>
        <p:spPr>
          <a:xfrm>
            <a:off x="6094957" y="2057400"/>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Caption 1"/>
          <p:cNvSpPr>
            <a:spLocks noGrp="1"/>
          </p:cNvSpPr>
          <p:nvPr>
            <p:ph type="body" sz="quarter" idx="135" hasCustomPrompt="1"/>
          </p:nvPr>
        </p:nvSpPr>
        <p:spPr>
          <a:xfrm>
            <a:off x="762000" y="4131812"/>
            <a:ext cx="5181600" cy="1583189"/>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dirty="0"/>
              <a:t>Caption</a:t>
            </a:r>
          </a:p>
        </p:txBody>
      </p:sp>
      <p:sp>
        <p:nvSpPr>
          <p:cNvPr id="24" name="Heading 1"/>
          <p:cNvSpPr>
            <a:spLocks noGrp="1"/>
          </p:cNvSpPr>
          <p:nvPr>
            <p:ph type="body" sz="quarter" idx="33" hasCustomPrompt="1"/>
          </p:nvPr>
        </p:nvSpPr>
        <p:spPr>
          <a:xfrm>
            <a:off x="762000" y="3592395"/>
            <a:ext cx="51816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5" name="Divider 1"/>
          <p:cNvSpPr/>
          <p:nvPr userDrawn="1"/>
        </p:nvSpPr>
        <p:spPr>
          <a:xfrm>
            <a:off x="30480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Number 1"/>
          <p:cNvSpPr>
            <a:spLocks noGrp="1"/>
          </p:cNvSpPr>
          <p:nvPr>
            <p:ph type="body" sz="quarter" idx="125" hasCustomPrompt="1"/>
          </p:nvPr>
        </p:nvSpPr>
        <p:spPr>
          <a:xfrm>
            <a:off x="762000" y="2483704"/>
            <a:ext cx="51816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dirty="0"/>
              <a:t>###</a:t>
            </a:r>
          </a:p>
        </p:txBody>
      </p:sp>
      <p:sp>
        <p:nvSpPr>
          <p:cNvPr id="15"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lvl1pPr>
              <a:defRPr baseline="0"/>
            </a:lvl1pPr>
          </a:lstStyle>
          <a:p>
            <a:r>
              <a:rPr lang="en-US" dirty="0"/>
              <a:t>Slide title</a:t>
            </a:r>
          </a:p>
        </p:txBody>
      </p:sp>
    </p:spTree>
    <p:extLst>
      <p:ext uri="{BB962C8B-B14F-4D97-AF65-F5344CB8AC3E}">
        <p14:creationId xmlns:p14="http://schemas.microsoft.com/office/powerpoint/2010/main" val="4033893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Vertical)">
                                      <p:cBhvr>
                                        <p:cTn id="10" dur="500"/>
                                        <p:tgtEl>
                                          <p:spTgt spid="36"/>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 calcmode="lin" valueType="num">
                                      <p:cBhvr additive="base">
                                        <p:cTn id="14"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32">
                                            <p:txEl>
                                              <p:pRg st="0" end="0"/>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 calcmode="lin" valueType="num">
                                      <p:cBhvr additive="base">
                                        <p:cTn id="18"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5" grpId="0" build="p">
        <p:tmplLst>
          <p:tmpl lvl="1">
            <p:tnLst>
              <p:par>
                <p:cTn presetID="1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35" grpId="0" animBg="1"/>
      <p:bldP spid="32" grpId="0" build="p">
        <p:tmplLst>
          <p:tmpl lvl="1">
            <p:tnLst>
              <p:par>
                <p:cTn presetID="1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orient="horz" pos="2088" userDrawn="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umber,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31" name="Caption 3"/>
          <p:cNvSpPr>
            <a:spLocks noGrp="1"/>
          </p:cNvSpPr>
          <p:nvPr>
            <p:ph type="body" sz="quarter" idx="143" hasCustomPrompt="1"/>
          </p:nvPr>
        </p:nvSpPr>
        <p:spPr>
          <a:xfrm>
            <a:off x="8077200" y="4131812"/>
            <a:ext cx="3352800" cy="1583189"/>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dirty="0"/>
              <a:t>Caption</a:t>
            </a:r>
          </a:p>
        </p:txBody>
      </p:sp>
      <p:sp>
        <p:nvSpPr>
          <p:cNvPr id="21" name="Heading 3"/>
          <p:cNvSpPr>
            <a:spLocks noGrp="1"/>
          </p:cNvSpPr>
          <p:nvPr>
            <p:ph type="body" sz="quarter" idx="145" hasCustomPrompt="1"/>
          </p:nvPr>
        </p:nvSpPr>
        <p:spPr>
          <a:xfrm>
            <a:off x="8077200" y="3592395"/>
            <a:ext cx="33528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7" name="Divider 3"/>
          <p:cNvSpPr/>
          <p:nvPr userDrawn="1"/>
        </p:nvSpPr>
        <p:spPr>
          <a:xfrm>
            <a:off x="94488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0" name="Number 3"/>
          <p:cNvSpPr>
            <a:spLocks noGrp="1"/>
          </p:cNvSpPr>
          <p:nvPr>
            <p:ph type="body" sz="quarter" idx="142" hasCustomPrompt="1"/>
          </p:nvPr>
        </p:nvSpPr>
        <p:spPr>
          <a:xfrm>
            <a:off x="8077200" y="2483704"/>
            <a:ext cx="33528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dirty="0"/>
              <a:t>###</a:t>
            </a:r>
          </a:p>
        </p:txBody>
      </p:sp>
      <p:cxnSp>
        <p:nvCxnSpPr>
          <p:cNvPr id="34" name="Line 2"/>
          <p:cNvCxnSpPr/>
          <p:nvPr userDrawn="1"/>
        </p:nvCxnSpPr>
        <p:spPr>
          <a:xfrm>
            <a:off x="7920591" y="2057400"/>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aption 2"/>
          <p:cNvSpPr>
            <a:spLocks noGrp="1"/>
          </p:cNvSpPr>
          <p:nvPr>
            <p:ph type="body" sz="quarter" idx="139" hasCustomPrompt="1"/>
          </p:nvPr>
        </p:nvSpPr>
        <p:spPr>
          <a:xfrm>
            <a:off x="4419600" y="4131812"/>
            <a:ext cx="3352800" cy="1583189"/>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dirty="0"/>
              <a:t>Caption</a:t>
            </a:r>
          </a:p>
        </p:txBody>
      </p:sp>
      <p:sp>
        <p:nvSpPr>
          <p:cNvPr id="20" name="Heading 2"/>
          <p:cNvSpPr>
            <a:spLocks noGrp="1"/>
          </p:cNvSpPr>
          <p:nvPr>
            <p:ph type="body" sz="quarter" idx="144" hasCustomPrompt="1"/>
          </p:nvPr>
        </p:nvSpPr>
        <p:spPr>
          <a:xfrm>
            <a:off x="4419600" y="3592395"/>
            <a:ext cx="33528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6" name="Divider 2"/>
          <p:cNvSpPr/>
          <p:nvPr userDrawn="1"/>
        </p:nvSpPr>
        <p:spPr>
          <a:xfrm>
            <a:off x="57912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 name="Number 2"/>
          <p:cNvSpPr>
            <a:spLocks noGrp="1"/>
          </p:cNvSpPr>
          <p:nvPr>
            <p:ph type="body" sz="quarter" idx="138" hasCustomPrompt="1"/>
          </p:nvPr>
        </p:nvSpPr>
        <p:spPr>
          <a:xfrm>
            <a:off x="4419600" y="2483704"/>
            <a:ext cx="33528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dirty="0"/>
              <a:t>###</a:t>
            </a:r>
          </a:p>
        </p:txBody>
      </p:sp>
      <p:cxnSp>
        <p:nvCxnSpPr>
          <p:cNvPr id="33" name="Line 1"/>
          <p:cNvCxnSpPr/>
          <p:nvPr userDrawn="1"/>
        </p:nvCxnSpPr>
        <p:spPr>
          <a:xfrm>
            <a:off x="4270248" y="2057400"/>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Caption 1"/>
          <p:cNvSpPr>
            <a:spLocks noGrp="1"/>
          </p:cNvSpPr>
          <p:nvPr>
            <p:ph type="body" sz="quarter" idx="135" hasCustomPrompt="1"/>
          </p:nvPr>
        </p:nvSpPr>
        <p:spPr>
          <a:xfrm>
            <a:off x="762000" y="4131812"/>
            <a:ext cx="3352800" cy="1583189"/>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dirty="0"/>
              <a:t>Caption</a:t>
            </a:r>
          </a:p>
        </p:txBody>
      </p:sp>
      <p:sp>
        <p:nvSpPr>
          <p:cNvPr id="24" name="Heading 1"/>
          <p:cNvSpPr>
            <a:spLocks noGrp="1"/>
          </p:cNvSpPr>
          <p:nvPr>
            <p:ph type="body" sz="quarter" idx="33" hasCustomPrompt="1"/>
          </p:nvPr>
        </p:nvSpPr>
        <p:spPr>
          <a:xfrm>
            <a:off x="762000" y="3592395"/>
            <a:ext cx="33528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5" name="Divider 1"/>
          <p:cNvSpPr/>
          <p:nvPr userDrawn="1"/>
        </p:nvSpPr>
        <p:spPr>
          <a:xfrm>
            <a:off x="21336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Number 1"/>
          <p:cNvSpPr>
            <a:spLocks noGrp="1"/>
          </p:cNvSpPr>
          <p:nvPr>
            <p:ph type="body" sz="quarter" idx="125" hasCustomPrompt="1"/>
          </p:nvPr>
        </p:nvSpPr>
        <p:spPr>
          <a:xfrm>
            <a:off x="762000" y="2483704"/>
            <a:ext cx="33528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dirty="0"/>
              <a:t>###</a:t>
            </a:r>
          </a:p>
        </p:txBody>
      </p:sp>
      <p:sp>
        <p:nvSpPr>
          <p:cNvPr id="22"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lvl1pPr>
              <a:defRPr baseline="0"/>
            </a:lvl1pPr>
          </a:lstStyle>
          <a:p>
            <a:r>
              <a:rPr lang="en-US" dirty="0"/>
              <a:t>Slide title</a:t>
            </a:r>
          </a:p>
        </p:txBody>
      </p:sp>
    </p:spTree>
    <p:extLst>
      <p:ext uri="{BB962C8B-B14F-4D97-AF65-F5344CB8AC3E}">
        <p14:creationId xmlns:p14="http://schemas.microsoft.com/office/powerpoint/2010/main" val="7568202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Vertical)">
                                      <p:cBhvr>
                                        <p:cTn id="10" dur="500"/>
                                        <p:tgtEl>
                                          <p:spTgt spid="3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outVertical)">
                                      <p:cBhvr>
                                        <p:cTn id="13" dur="500"/>
                                        <p:tgtEl>
                                          <p:spTgt spid="37"/>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 calcmode="lin" valueType="num">
                                      <p:cBhvr additive="base">
                                        <p:cTn id="17"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2">
                                            <p:txEl>
                                              <p:pRg st="0" end="0"/>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 calcmode="lin" valueType="num">
                                      <p:cBhvr additive="base">
                                        <p:cTn id="21"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5">
                                            <p:txEl>
                                              <p:pRg st="0" end="0"/>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anim calcmode="lin" valueType="num">
                                      <p:cBhvr additive="base">
                                        <p:cTn id="25" dur="500"/>
                                        <p:tgtEl>
                                          <p:spTgt spid="30">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0" grpId="0" build="p">
        <p:tmplLst>
          <p:tmpl lvl="1">
            <p:tnLst>
              <p:par>
                <p:cTn presetID="1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P spid="36" grpId="0" animBg="1"/>
      <p:bldP spid="25" grpId="0" build="p">
        <p:tmplLst>
          <p:tmpl lvl="1">
            <p:tnLst>
              <p:par>
                <p:cTn presetID="1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35" grpId="0" animBg="1"/>
      <p:bldP spid="32" grpId="0" build="p">
        <p:tmplLst>
          <p:tmpl lvl="1">
            <p:tnLst>
              <p:par>
                <p:cTn presetID="1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orient="horz" pos="2088" userDrawn="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Number,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49" name="Caption 4"/>
          <p:cNvSpPr>
            <a:spLocks noGrp="1"/>
          </p:cNvSpPr>
          <p:nvPr>
            <p:ph type="body" sz="quarter" idx="138" hasCustomPrompt="1"/>
          </p:nvPr>
        </p:nvSpPr>
        <p:spPr>
          <a:xfrm>
            <a:off x="8991601" y="4004281"/>
            <a:ext cx="2438400" cy="1710721"/>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dirty="0"/>
              <a:t>Caption</a:t>
            </a:r>
          </a:p>
        </p:txBody>
      </p:sp>
      <p:sp>
        <p:nvSpPr>
          <p:cNvPr id="42" name="Heading 4"/>
          <p:cNvSpPr>
            <a:spLocks noGrp="1"/>
          </p:cNvSpPr>
          <p:nvPr>
            <p:ph type="body" sz="quarter" idx="132" hasCustomPrompt="1"/>
          </p:nvPr>
        </p:nvSpPr>
        <p:spPr>
          <a:xfrm>
            <a:off x="8991601" y="3590183"/>
            <a:ext cx="2438400"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31" name="Divider 4"/>
          <p:cNvSpPr/>
          <p:nvPr userDrawn="1"/>
        </p:nvSpPr>
        <p:spPr>
          <a:xfrm>
            <a:off x="99060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4" name="Number 4"/>
          <p:cNvSpPr>
            <a:spLocks noGrp="1"/>
          </p:cNvSpPr>
          <p:nvPr>
            <p:ph type="body" sz="quarter" idx="134" hasCustomPrompt="1"/>
          </p:nvPr>
        </p:nvSpPr>
        <p:spPr>
          <a:xfrm>
            <a:off x="8991601" y="2482068"/>
            <a:ext cx="24384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dirty="0"/>
              <a:t>###</a:t>
            </a:r>
          </a:p>
        </p:txBody>
      </p:sp>
      <p:cxnSp>
        <p:nvCxnSpPr>
          <p:cNvPr id="25" name="Line 3"/>
          <p:cNvCxnSpPr/>
          <p:nvPr userDrawn="1"/>
        </p:nvCxnSpPr>
        <p:spPr>
          <a:xfrm>
            <a:off x="8842248" y="2057401"/>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Caption 3"/>
          <p:cNvSpPr>
            <a:spLocks noGrp="1"/>
          </p:cNvSpPr>
          <p:nvPr>
            <p:ph type="body" sz="quarter" idx="137" hasCustomPrompt="1"/>
          </p:nvPr>
        </p:nvSpPr>
        <p:spPr>
          <a:xfrm>
            <a:off x="6248397" y="4004281"/>
            <a:ext cx="2438403" cy="1710721"/>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dirty="0"/>
              <a:t>Caption</a:t>
            </a:r>
          </a:p>
        </p:txBody>
      </p:sp>
      <p:sp>
        <p:nvSpPr>
          <p:cNvPr id="39" name="Heading 3"/>
          <p:cNvSpPr>
            <a:spLocks noGrp="1"/>
          </p:cNvSpPr>
          <p:nvPr>
            <p:ph type="body" sz="quarter" idx="129" hasCustomPrompt="1"/>
          </p:nvPr>
        </p:nvSpPr>
        <p:spPr>
          <a:xfrm>
            <a:off x="6248400" y="3590183"/>
            <a:ext cx="2438400"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30" name="Divider 3"/>
          <p:cNvSpPr/>
          <p:nvPr userDrawn="1"/>
        </p:nvSpPr>
        <p:spPr>
          <a:xfrm>
            <a:off x="7165848"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1" name="Number 3"/>
          <p:cNvSpPr>
            <a:spLocks noGrp="1"/>
          </p:cNvSpPr>
          <p:nvPr>
            <p:ph type="body" sz="quarter" idx="131" hasCustomPrompt="1"/>
          </p:nvPr>
        </p:nvSpPr>
        <p:spPr>
          <a:xfrm>
            <a:off x="6248400" y="2482068"/>
            <a:ext cx="24384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dirty="0"/>
              <a:t>###</a:t>
            </a:r>
          </a:p>
        </p:txBody>
      </p:sp>
      <p:cxnSp>
        <p:nvCxnSpPr>
          <p:cNvPr id="23" name="Line 2"/>
          <p:cNvCxnSpPr/>
          <p:nvPr userDrawn="1"/>
        </p:nvCxnSpPr>
        <p:spPr>
          <a:xfrm>
            <a:off x="6099048" y="2057401"/>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7" name="Caption 2"/>
          <p:cNvSpPr>
            <a:spLocks noGrp="1"/>
          </p:cNvSpPr>
          <p:nvPr>
            <p:ph type="body" sz="quarter" idx="136" hasCustomPrompt="1"/>
          </p:nvPr>
        </p:nvSpPr>
        <p:spPr>
          <a:xfrm>
            <a:off x="3506738" y="4004281"/>
            <a:ext cx="2435325" cy="1710721"/>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dirty="0"/>
              <a:t>Caption</a:t>
            </a:r>
          </a:p>
        </p:txBody>
      </p:sp>
      <p:sp>
        <p:nvSpPr>
          <p:cNvPr id="36" name="Heading 2"/>
          <p:cNvSpPr>
            <a:spLocks noGrp="1"/>
          </p:cNvSpPr>
          <p:nvPr>
            <p:ph type="body" sz="quarter" idx="126" hasCustomPrompt="1"/>
          </p:nvPr>
        </p:nvSpPr>
        <p:spPr>
          <a:xfrm>
            <a:off x="3506761" y="3590183"/>
            <a:ext cx="2436864"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29" name="Divider 2"/>
          <p:cNvSpPr/>
          <p:nvPr userDrawn="1"/>
        </p:nvSpPr>
        <p:spPr>
          <a:xfrm>
            <a:off x="4422648"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8" name="Number 2"/>
          <p:cNvSpPr>
            <a:spLocks noGrp="1"/>
          </p:cNvSpPr>
          <p:nvPr>
            <p:ph type="body" sz="quarter" idx="128" hasCustomPrompt="1"/>
          </p:nvPr>
        </p:nvSpPr>
        <p:spPr>
          <a:xfrm>
            <a:off x="3506763" y="2485340"/>
            <a:ext cx="2436861"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dirty="0"/>
              <a:t>###</a:t>
            </a:r>
          </a:p>
        </p:txBody>
      </p:sp>
      <p:cxnSp>
        <p:nvCxnSpPr>
          <p:cNvPr id="22" name="Line 1"/>
          <p:cNvCxnSpPr/>
          <p:nvPr userDrawn="1"/>
        </p:nvCxnSpPr>
        <p:spPr>
          <a:xfrm>
            <a:off x="3355848" y="2057401"/>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Caption 1"/>
          <p:cNvSpPr>
            <a:spLocks noGrp="1"/>
          </p:cNvSpPr>
          <p:nvPr>
            <p:ph type="body" sz="quarter" idx="135" hasCustomPrompt="1"/>
          </p:nvPr>
        </p:nvSpPr>
        <p:spPr>
          <a:xfrm>
            <a:off x="762000" y="4004281"/>
            <a:ext cx="2438400" cy="1710721"/>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dirty="0"/>
              <a:t>Caption</a:t>
            </a:r>
          </a:p>
        </p:txBody>
      </p:sp>
      <p:sp>
        <p:nvSpPr>
          <p:cNvPr id="24" name="Heading 1"/>
          <p:cNvSpPr>
            <a:spLocks noGrp="1"/>
          </p:cNvSpPr>
          <p:nvPr>
            <p:ph type="body" sz="quarter" idx="33" hasCustomPrompt="1"/>
          </p:nvPr>
        </p:nvSpPr>
        <p:spPr>
          <a:xfrm>
            <a:off x="762000" y="3590183"/>
            <a:ext cx="2438400"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27" name="Divider 1"/>
          <p:cNvSpPr/>
          <p:nvPr userDrawn="1"/>
        </p:nvSpPr>
        <p:spPr>
          <a:xfrm>
            <a:off x="1679449"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Number 1"/>
          <p:cNvSpPr>
            <a:spLocks noGrp="1"/>
          </p:cNvSpPr>
          <p:nvPr>
            <p:ph type="body" sz="quarter" idx="125" hasCustomPrompt="1"/>
          </p:nvPr>
        </p:nvSpPr>
        <p:spPr>
          <a:xfrm>
            <a:off x="762000" y="2485340"/>
            <a:ext cx="24384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endParaRPr lang="en-US" dirty="0"/>
          </a:p>
        </p:txBody>
      </p:sp>
      <p:sp>
        <p:nvSpPr>
          <p:cNvPr id="26"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11073165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500"/>
                                        <p:tgtEl>
                                          <p:spTgt spid="2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outVertical)">
                                      <p:cBhvr>
                                        <p:cTn id="13" dur="500"/>
                                        <p:tgtEl>
                                          <p:spTgt spid="3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outVertical)">
                                      <p:cBhvr>
                                        <p:cTn id="16" dur="500"/>
                                        <p:tgtEl>
                                          <p:spTgt spid="31"/>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 calcmode="lin" valueType="num">
                                      <p:cBhvr additive="base">
                                        <p:cTn id="20"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2">
                                            <p:txEl>
                                              <p:pRg st="0" end="0"/>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 calcmode="lin" valueType="num">
                                      <p:cBhvr additive="base">
                                        <p:cTn id="24" dur="500"/>
                                        <p:tgtEl>
                                          <p:spTgt spid="38">
                                            <p:txEl>
                                              <p:pRg st="0" end="0"/>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8">
                                            <p:txEl>
                                              <p:pRg st="0" end="0"/>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1">
                                            <p:txEl>
                                              <p:pRg st="0" end="0"/>
                                            </p:txEl>
                                          </p:spTgt>
                                        </p:tgtEl>
                                        <p:attrNameLst>
                                          <p:attrName>style.visibility</p:attrName>
                                        </p:attrNameLst>
                                      </p:cBhvr>
                                      <p:to>
                                        <p:strVal val="visible"/>
                                      </p:to>
                                    </p:set>
                                    <p:anim calcmode="lin" valueType="num">
                                      <p:cBhvr additive="base">
                                        <p:cTn id="28" dur="500"/>
                                        <p:tgtEl>
                                          <p:spTgt spid="41">
                                            <p:txEl>
                                              <p:pRg st="0" end="0"/>
                                            </p:txEl>
                                          </p:spTgt>
                                        </p:tgtEl>
                                        <p:attrNameLst>
                                          <p:attrName>ppt_y</p:attrName>
                                        </p:attrNameLst>
                                      </p:cBhvr>
                                      <p:tavLst>
                                        <p:tav tm="0">
                                          <p:val>
                                            <p:strVal val="#ppt_y+#ppt_h*1.125000"/>
                                          </p:val>
                                        </p:tav>
                                        <p:tav tm="100000">
                                          <p:val>
                                            <p:strVal val="#ppt_y"/>
                                          </p:val>
                                        </p:tav>
                                      </p:tavLst>
                                    </p:anim>
                                    <p:animEffect transition="in" filter="wipe(up)">
                                      <p:cBhvr>
                                        <p:cTn id="29" dur="500"/>
                                        <p:tgtEl>
                                          <p:spTgt spid="41">
                                            <p:txEl>
                                              <p:pRg st="0" end="0"/>
                                            </p:txEl>
                                          </p:spTgt>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p:tgtEl>
                                          <p:spTgt spid="44">
                                            <p:txEl>
                                              <p:pRg st="0" end="0"/>
                                            </p:txEl>
                                          </p:spTgt>
                                        </p:tgtEl>
                                        <p:attrNameLst>
                                          <p:attrName>ppt_y</p:attrName>
                                        </p:attrNameLst>
                                      </p:cBhvr>
                                      <p:tavLst>
                                        <p:tav tm="0">
                                          <p:val>
                                            <p:strVal val="#ppt_y+#ppt_h*1.125000"/>
                                          </p:val>
                                        </p:tav>
                                        <p:tav tm="100000">
                                          <p:val>
                                            <p:strVal val="#ppt_y"/>
                                          </p:val>
                                        </p:tav>
                                      </p:tavLst>
                                    </p:anim>
                                    <p:animEffect transition="in" filter="wipe(up)">
                                      <p:cBhvr>
                                        <p:cTn id="33"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4" grpId="0" build="p">
        <p:tmplLst>
          <p:tmpl lvl="1">
            <p:tnLst>
              <p:par>
                <p:cTn presetID="12" presetClass="entr" presetSubtype="4"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p:tgtEl>
                          <p:spTgt spid="44"/>
                        </p:tgtEl>
                        <p:attrNameLst>
                          <p:attrName>ppt_y</p:attrName>
                        </p:attrNameLst>
                      </p:cBhvr>
                      <p:tavLst>
                        <p:tav tm="0">
                          <p:val>
                            <p:strVal val="#ppt_y+#ppt_h*1.125000"/>
                          </p:val>
                        </p:tav>
                        <p:tav tm="100000">
                          <p:val>
                            <p:strVal val="#ppt_y"/>
                          </p:val>
                        </p:tav>
                      </p:tavLst>
                    </p:anim>
                    <p:animEffect transition="in" filter="wipe(up)">
                      <p:cBhvr>
                        <p:cTn dur="500"/>
                        <p:tgtEl>
                          <p:spTgt spid="44"/>
                        </p:tgtEl>
                      </p:cBhvr>
                    </p:animEffect>
                  </p:childTnLst>
                </p:cTn>
              </p:par>
            </p:tnLst>
          </p:tmpl>
        </p:tmplLst>
      </p:bldP>
      <p:bldP spid="30" grpId="0" animBg="1"/>
      <p:bldP spid="41" grpId="0" build="p">
        <p:tmplLst>
          <p:tmpl lvl="1">
            <p:tnLst>
              <p:par>
                <p:cTn presetID="12" presetClass="entr" presetSubtype="4"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p:tgtEl>
                          <p:spTgt spid="41"/>
                        </p:tgtEl>
                        <p:attrNameLst>
                          <p:attrName>ppt_y</p:attrName>
                        </p:attrNameLst>
                      </p:cBhvr>
                      <p:tavLst>
                        <p:tav tm="0">
                          <p:val>
                            <p:strVal val="#ppt_y+#ppt_h*1.125000"/>
                          </p:val>
                        </p:tav>
                        <p:tav tm="100000">
                          <p:val>
                            <p:strVal val="#ppt_y"/>
                          </p:val>
                        </p:tav>
                      </p:tavLst>
                    </p:anim>
                    <p:animEffect transition="in" filter="wipe(up)">
                      <p:cBhvr>
                        <p:cTn dur="500"/>
                        <p:tgtEl>
                          <p:spTgt spid="41"/>
                        </p:tgtEl>
                      </p:cBhvr>
                    </p:animEffect>
                  </p:childTnLst>
                </p:cTn>
              </p:par>
            </p:tnLst>
          </p:tmpl>
        </p:tmplLst>
      </p:bldP>
      <p:bldP spid="29" grpId="0" animBg="1"/>
      <p:bldP spid="38" grpId="0" build="p">
        <p:tmplLst>
          <p:tmpl lvl="1">
            <p:tnLst>
              <p:par>
                <p:cTn presetID="1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p:tgtEl>
                          <p:spTgt spid="38"/>
                        </p:tgtEl>
                        <p:attrNameLst>
                          <p:attrName>ppt_y</p:attrName>
                        </p:attrNameLst>
                      </p:cBhvr>
                      <p:tavLst>
                        <p:tav tm="0">
                          <p:val>
                            <p:strVal val="#ppt_y+#ppt_h*1.125000"/>
                          </p:val>
                        </p:tav>
                        <p:tav tm="100000">
                          <p:val>
                            <p:strVal val="#ppt_y"/>
                          </p:val>
                        </p:tav>
                      </p:tavLst>
                    </p:anim>
                    <p:animEffect transition="in" filter="wipe(up)">
                      <p:cBhvr>
                        <p:cTn dur="500"/>
                        <p:tgtEl>
                          <p:spTgt spid="38"/>
                        </p:tgtEl>
                      </p:cBhvr>
                    </p:animEffect>
                  </p:childTnLst>
                </p:cTn>
              </p:par>
            </p:tnLst>
          </p:tmpl>
        </p:tmplLst>
      </p:bldP>
      <p:bldP spid="27" grpId="0" animBg="1"/>
      <p:bldP spid="32" grpId="0" build="p">
        <p:tmplLst>
          <p:tmpl lvl="1">
            <p:tnLst>
              <p:par>
                <p:cTn presetID="12" presetClass="entr" presetSubtype="4" fill="hold" nodeType="afterEffect" nodePh="1">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orient="horz" pos="208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93851" y="1600200"/>
            <a:ext cx="481584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63360" y="1600200"/>
            <a:ext cx="4815840"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C2C6F8EA-316C-41DE-B9A4-EDCC3A85ED9A}" type="datetimeFigureOut">
              <a:rPr lang="en-US"/>
              <a:t>1/25/2022</a:t>
            </a:fld>
            <a:endParaRPr/>
          </a:p>
        </p:txBody>
      </p:sp>
      <p:sp>
        <p:nvSpPr>
          <p:cNvPr id="6" name="Footer Placeholder 5"/>
          <p:cNvSpPr>
            <a:spLocks noGrp="1"/>
          </p:cNvSpPr>
          <p:nvPr>
            <p:ph type="ftr" sz="quarter" idx="11"/>
          </p:nvPr>
        </p:nvSpPr>
        <p:spPr/>
        <p:txBody>
          <a:bodyPr/>
          <a:lstStyle/>
          <a:p>
            <a:r>
              <a:rPr lang="en-US"/>
              <a:t>Add a footer</a:t>
            </a:r>
            <a:endParaRPr/>
          </a:p>
        </p:txBody>
      </p:sp>
      <p:sp>
        <p:nvSpPr>
          <p:cNvPr id="7" name="Slide Number Placeholder 6"/>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34208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eature w/Image, 2 Blocks, Horizontal">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25" name="Caption 2"/>
          <p:cNvSpPr>
            <a:spLocks noGrp="1"/>
          </p:cNvSpPr>
          <p:nvPr>
            <p:ph type="body" idx="115" hasCustomPrompt="1"/>
          </p:nvPr>
        </p:nvSpPr>
        <p:spPr>
          <a:xfrm>
            <a:off x="7924801" y="3607310"/>
            <a:ext cx="3505200" cy="2107690"/>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3" name="Heading 2"/>
          <p:cNvSpPr>
            <a:spLocks noGrp="1"/>
          </p:cNvSpPr>
          <p:nvPr>
            <p:ph type="body" sz="quarter" idx="113" hasCustomPrompt="1"/>
          </p:nvPr>
        </p:nvSpPr>
        <p:spPr>
          <a:xfrm>
            <a:off x="7924800" y="3044394"/>
            <a:ext cx="3505200" cy="430887"/>
          </a:xfrm>
          <a:prstGeom prst="rect">
            <a:avLst/>
          </a:prstGeom>
        </p:spPr>
        <p:txBody>
          <a:bodyPr lIns="0" tIns="0" rIns="0" bIns="0">
            <a:spAutoFit/>
          </a:bodyPr>
          <a:lstStyle>
            <a:lvl1pPr marL="0" indent="0" algn="l">
              <a:lnSpc>
                <a:spcPct val="100000"/>
              </a:lnSpc>
              <a:buNone/>
              <a:defRPr sz="2800" b="1" cap="all">
                <a:solidFill>
                  <a:schemeClr val="tx2"/>
                </a:solidFill>
              </a:defRPr>
            </a:lvl1pPr>
          </a:lstStyle>
          <a:p>
            <a:pPr lvl="0"/>
            <a:r>
              <a:rPr lang="en-US" dirty="0"/>
              <a:t>Heading</a:t>
            </a:r>
          </a:p>
        </p:txBody>
      </p:sp>
      <p:sp>
        <p:nvSpPr>
          <p:cNvPr id="15" name="Divider 2"/>
          <p:cNvSpPr/>
          <p:nvPr userDrawn="1"/>
        </p:nvSpPr>
        <p:spPr>
          <a:xfrm>
            <a:off x="7924799" y="28575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 name="Image 2"/>
          <p:cNvSpPr>
            <a:spLocks noGrp="1"/>
          </p:cNvSpPr>
          <p:nvPr>
            <p:ph type="pic" sz="quarter" idx="114" hasCustomPrompt="1"/>
          </p:nvPr>
        </p:nvSpPr>
        <p:spPr>
          <a:xfrm>
            <a:off x="6248399" y="2857500"/>
            <a:ext cx="1524001" cy="11430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9" name="Caption 1"/>
          <p:cNvSpPr>
            <a:spLocks noGrp="1"/>
          </p:cNvSpPr>
          <p:nvPr>
            <p:ph type="body" idx="44" hasCustomPrompt="1"/>
          </p:nvPr>
        </p:nvSpPr>
        <p:spPr>
          <a:xfrm>
            <a:off x="2438400" y="3607310"/>
            <a:ext cx="3505200" cy="2107690"/>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6" name="Heading 1"/>
          <p:cNvSpPr>
            <a:spLocks noGrp="1"/>
          </p:cNvSpPr>
          <p:nvPr>
            <p:ph type="body" sz="quarter" idx="33" hasCustomPrompt="1"/>
          </p:nvPr>
        </p:nvSpPr>
        <p:spPr>
          <a:xfrm>
            <a:off x="2438401" y="3044394"/>
            <a:ext cx="3505200" cy="430887"/>
          </a:xfrm>
          <a:prstGeom prst="rect">
            <a:avLst/>
          </a:prstGeom>
        </p:spPr>
        <p:txBody>
          <a:bodyPr lIns="0" tIns="0" rIns="0" bIns="0">
            <a:spAutoFit/>
          </a:bodyPr>
          <a:lstStyle>
            <a:lvl1pPr marL="0" indent="0" algn="l">
              <a:lnSpc>
                <a:spcPct val="100000"/>
              </a:lnSpc>
              <a:buNone/>
              <a:defRPr sz="2800" b="1" cap="all">
                <a:solidFill>
                  <a:schemeClr val="tx2"/>
                </a:solidFill>
              </a:defRPr>
            </a:lvl1pPr>
          </a:lstStyle>
          <a:p>
            <a:pPr lvl="0"/>
            <a:r>
              <a:rPr lang="en-US" dirty="0"/>
              <a:t>Heading</a:t>
            </a:r>
          </a:p>
        </p:txBody>
      </p:sp>
      <p:sp>
        <p:nvSpPr>
          <p:cNvPr id="14" name="Divider 1"/>
          <p:cNvSpPr/>
          <p:nvPr userDrawn="1"/>
        </p:nvSpPr>
        <p:spPr>
          <a:xfrm>
            <a:off x="2438399" y="28575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Image 1"/>
          <p:cNvSpPr>
            <a:spLocks noGrp="1"/>
          </p:cNvSpPr>
          <p:nvPr>
            <p:ph type="pic" sz="quarter" idx="28" hasCustomPrompt="1"/>
          </p:nvPr>
        </p:nvSpPr>
        <p:spPr>
          <a:xfrm>
            <a:off x="762001" y="2857500"/>
            <a:ext cx="1524001" cy="11430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16"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13592663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P spid="14" grpId="0" animBg="1"/>
      <p:bldP spid="7" grpId="0"/>
    </p:bldLst>
  </p:timing>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eature w/Image, 6 Blocks, Stacked">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31" name="Caption 6"/>
          <p:cNvSpPr>
            <a:spLocks noGrp="1"/>
          </p:cNvSpPr>
          <p:nvPr>
            <p:ph type="body" idx="127" hasCustomPrompt="1"/>
          </p:nvPr>
        </p:nvSpPr>
        <p:spPr>
          <a:xfrm>
            <a:off x="9144000" y="4653714"/>
            <a:ext cx="2286001" cy="1061287"/>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9" name="Heading 6"/>
          <p:cNvSpPr>
            <a:spLocks noGrp="1"/>
          </p:cNvSpPr>
          <p:nvPr>
            <p:ph type="body" sz="quarter" idx="125" hasCustomPrompt="1"/>
          </p:nvPr>
        </p:nvSpPr>
        <p:spPr>
          <a:xfrm>
            <a:off x="9144002" y="4172352"/>
            <a:ext cx="2285999"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dirty="0"/>
              <a:t>Heading</a:t>
            </a:r>
          </a:p>
        </p:txBody>
      </p:sp>
      <p:sp>
        <p:nvSpPr>
          <p:cNvPr id="41" name="Divider 6"/>
          <p:cNvSpPr/>
          <p:nvPr userDrawn="1"/>
        </p:nvSpPr>
        <p:spPr>
          <a:xfrm>
            <a:off x="9144000" y="40050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0" name="Image 6"/>
          <p:cNvSpPr>
            <a:spLocks noGrp="1"/>
          </p:cNvSpPr>
          <p:nvPr>
            <p:ph type="pic" sz="quarter" idx="126" hasCustomPrompt="1"/>
          </p:nvPr>
        </p:nvSpPr>
        <p:spPr>
          <a:xfrm>
            <a:off x="8077201" y="4000500"/>
            <a:ext cx="916215"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8" name="Caption 5"/>
          <p:cNvSpPr>
            <a:spLocks noGrp="1"/>
          </p:cNvSpPr>
          <p:nvPr>
            <p:ph type="body" idx="124" hasCustomPrompt="1"/>
          </p:nvPr>
        </p:nvSpPr>
        <p:spPr>
          <a:xfrm>
            <a:off x="5486399" y="4653713"/>
            <a:ext cx="2286001" cy="1061288"/>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6" name="Heading 5"/>
          <p:cNvSpPr>
            <a:spLocks noGrp="1"/>
          </p:cNvSpPr>
          <p:nvPr>
            <p:ph type="body" sz="quarter" idx="122" hasCustomPrompt="1"/>
          </p:nvPr>
        </p:nvSpPr>
        <p:spPr>
          <a:xfrm>
            <a:off x="5486401" y="4172158"/>
            <a:ext cx="2287815"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dirty="0"/>
              <a:t>Heading</a:t>
            </a:r>
          </a:p>
        </p:txBody>
      </p:sp>
      <p:sp>
        <p:nvSpPr>
          <p:cNvPr id="40" name="Divider 5"/>
          <p:cNvSpPr/>
          <p:nvPr userDrawn="1"/>
        </p:nvSpPr>
        <p:spPr>
          <a:xfrm>
            <a:off x="5486399" y="40050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 name="Image 5"/>
          <p:cNvSpPr>
            <a:spLocks noGrp="1"/>
          </p:cNvSpPr>
          <p:nvPr>
            <p:ph type="pic" sz="quarter" idx="123" hasCustomPrompt="1"/>
          </p:nvPr>
        </p:nvSpPr>
        <p:spPr>
          <a:xfrm>
            <a:off x="4419601" y="4000500"/>
            <a:ext cx="916215"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2" name="Caption 4"/>
          <p:cNvSpPr>
            <a:spLocks noGrp="1"/>
          </p:cNvSpPr>
          <p:nvPr>
            <p:ph type="body" idx="121" hasCustomPrompt="1"/>
          </p:nvPr>
        </p:nvSpPr>
        <p:spPr>
          <a:xfrm>
            <a:off x="1828802" y="4653713"/>
            <a:ext cx="2285999" cy="1061288"/>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0" name="Heading 4"/>
          <p:cNvSpPr>
            <a:spLocks noGrp="1"/>
          </p:cNvSpPr>
          <p:nvPr>
            <p:ph type="body" sz="quarter" idx="119" hasCustomPrompt="1"/>
          </p:nvPr>
        </p:nvSpPr>
        <p:spPr>
          <a:xfrm>
            <a:off x="1828800" y="4172158"/>
            <a:ext cx="2286000"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dirty="0"/>
              <a:t>Heading</a:t>
            </a:r>
          </a:p>
        </p:txBody>
      </p:sp>
      <p:sp>
        <p:nvSpPr>
          <p:cNvPr id="39" name="Divider 4"/>
          <p:cNvSpPr/>
          <p:nvPr userDrawn="1"/>
        </p:nvSpPr>
        <p:spPr>
          <a:xfrm>
            <a:off x="1828800" y="40050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 name="Image 4"/>
          <p:cNvSpPr>
            <a:spLocks noGrp="1"/>
          </p:cNvSpPr>
          <p:nvPr>
            <p:ph type="pic" sz="quarter" idx="120" hasCustomPrompt="1"/>
          </p:nvPr>
        </p:nvSpPr>
        <p:spPr>
          <a:xfrm>
            <a:off x="762001" y="4000500"/>
            <a:ext cx="916215"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17" name="Caption 3"/>
          <p:cNvSpPr>
            <a:spLocks noGrp="1"/>
          </p:cNvSpPr>
          <p:nvPr>
            <p:ph type="body" idx="118" hasCustomPrompt="1"/>
          </p:nvPr>
        </p:nvSpPr>
        <p:spPr>
          <a:xfrm>
            <a:off x="9144001" y="2698361"/>
            <a:ext cx="2286000" cy="1073538"/>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5" name="Heading 3"/>
          <p:cNvSpPr>
            <a:spLocks noGrp="1"/>
          </p:cNvSpPr>
          <p:nvPr>
            <p:ph type="body" sz="quarter" idx="116" hasCustomPrompt="1"/>
          </p:nvPr>
        </p:nvSpPr>
        <p:spPr>
          <a:xfrm>
            <a:off x="9144001" y="2220646"/>
            <a:ext cx="2286000"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dirty="0"/>
              <a:t>Heading</a:t>
            </a:r>
          </a:p>
        </p:txBody>
      </p:sp>
      <p:sp>
        <p:nvSpPr>
          <p:cNvPr id="38" name="Divider 3"/>
          <p:cNvSpPr/>
          <p:nvPr userDrawn="1"/>
        </p:nvSpPr>
        <p:spPr>
          <a:xfrm>
            <a:off x="91440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 name="Image 3"/>
          <p:cNvSpPr>
            <a:spLocks noGrp="1"/>
          </p:cNvSpPr>
          <p:nvPr>
            <p:ph type="pic" sz="quarter" idx="117" hasCustomPrompt="1"/>
          </p:nvPr>
        </p:nvSpPr>
        <p:spPr>
          <a:xfrm>
            <a:off x="8077201" y="2057400"/>
            <a:ext cx="916215"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14" name="Caption 2"/>
          <p:cNvSpPr>
            <a:spLocks noGrp="1"/>
          </p:cNvSpPr>
          <p:nvPr>
            <p:ph type="body" idx="115" hasCustomPrompt="1"/>
          </p:nvPr>
        </p:nvSpPr>
        <p:spPr>
          <a:xfrm>
            <a:off x="5486399" y="2698361"/>
            <a:ext cx="2287816" cy="107353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2" name="Heading 2"/>
          <p:cNvSpPr>
            <a:spLocks noGrp="1"/>
          </p:cNvSpPr>
          <p:nvPr>
            <p:ph type="body" sz="quarter" idx="113" hasCustomPrompt="1"/>
          </p:nvPr>
        </p:nvSpPr>
        <p:spPr>
          <a:xfrm>
            <a:off x="5486399" y="2220646"/>
            <a:ext cx="2287816"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dirty="0"/>
              <a:t>Heading</a:t>
            </a:r>
          </a:p>
        </p:txBody>
      </p:sp>
      <p:sp>
        <p:nvSpPr>
          <p:cNvPr id="37" name="Divider 2"/>
          <p:cNvSpPr/>
          <p:nvPr userDrawn="1"/>
        </p:nvSpPr>
        <p:spPr>
          <a:xfrm>
            <a:off x="5486399"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Image 2"/>
          <p:cNvSpPr>
            <a:spLocks noGrp="1"/>
          </p:cNvSpPr>
          <p:nvPr>
            <p:ph type="pic" sz="quarter" idx="114" hasCustomPrompt="1"/>
          </p:nvPr>
        </p:nvSpPr>
        <p:spPr>
          <a:xfrm>
            <a:off x="4419601" y="2057400"/>
            <a:ext cx="916215"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9" name="Caption 1"/>
          <p:cNvSpPr>
            <a:spLocks noGrp="1"/>
          </p:cNvSpPr>
          <p:nvPr>
            <p:ph type="body" idx="44" hasCustomPrompt="1"/>
          </p:nvPr>
        </p:nvSpPr>
        <p:spPr>
          <a:xfrm>
            <a:off x="1828801" y="2698361"/>
            <a:ext cx="2286001" cy="107353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6" name="Heading 1"/>
          <p:cNvSpPr>
            <a:spLocks noGrp="1"/>
          </p:cNvSpPr>
          <p:nvPr>
            <p:ph type="body" sz="quarter" idx="33" hasCustomPrompt="1"/>
          </p:nvPr>
        </p:nvSpPr>
        <p:spPr>
          <a:xfrm>
            <a:off x="1829725" y="2220646"/>
            <a:ext cx="2285075"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dirty="0"/>
              <a:t>Heading</a:t>
            </a:r>
          </a:p>
        </p:txBody>
      </p:sp>
      <p:sp>
        <p:nvSpPr>
          <p:cNvPr id="36" name="Divider 1"/>
          <p:cNvSpPr/>
          <p:nvPr userDrawn="1"/>
        </p:nvSpPr>
        <p:spPr>
          <a:xfrm>
            <a:off x="18288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Image 1"/>
          <p:cNvSpPr>
            <a:spLocks noGrp="1"/>
          </p:cNvSpPr>
          <p:nvPr>
            <p:ph type="pic" sz="quarter" idx="28" hasCustomPrompt="1"/>
          </p:nvPr>
        </p:nvSpPr>
        <p:spPr>
          <a:xfrm>
            <a:off x="762001" y="2057400"/>
            <a:ext cx="916215"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32"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12722469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par>
                          <p:cTn id="23" fill="hold">
                            <p:stCondLst>
                              <p:cond delay="500"/>
                            </p:stCondLst>
                            <p:childTnLst>
                              <p:par>
                                <p:cTn id="24" presetID="1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p:tgtEl>
                                          <p:spTgt spid="7"/>
                                        </p:tgtEl>
                                        <p:attrNameLst>
                                          <p:attrName>ppt_y</p:attrName>
                                        </p:attrNameLst>
                                      </p:cBhvr>
                                      <p:tavLst>
                                        <p:tav tm="0">
                                          <p:val>
                                            <p:strVal val="#ppt_y+#ppt_h*1.125000"/>
                                          </p:val>
                                        </p:tav>
                                        <p:tav tm="100000">
                                          <p:val>
                                            <p:strVal val="#ppt_y"/>
                                          </p:val>
                                        </p:tav>
                                      </p:tavLst>
                                    </p:anim>
                                    <p:animEffect transition="in" filter="wipe(up)">
                                      <p:cBhvr>
                                        <p:cTn id="27" dur="500"/>
                                        <p:tgtEl>
                                          <p:spTgt spid="7"/>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p:tgtEl>
                                          <p:spTgt spid="21"/>
                                        </p:tgtEl>
                                        <p:attrNameLst>
                                          <p:attrName>ppt_y</p:attrName>
                                        </p:attrNameLst>
                                      </p:cBhvr>
                                      <p:tavLst>
                                        <p:tav tm="0">
                                          <p:val>
                                            <p:strVal val="#ppt_y+#ppt_h*1.125000"/>
                                          </p:val>
                                        </p:tav>
                                        <p:tav tm="100000">
                                          <p:val>
                                            <p:strVal val="#ppt_y"/>
                                          </p:val>
                                        </p:tav>
                                      </p:tavLst>
                                    </p:anim>
                                    <p:animEffect transition="in" filter="wipe(up)">
                                      <p:cBhvr>
                                        <p:cTn id="31" dur="500"/>
                                        <p:tgtEl>
                                          <p:spTgt spid="21"/>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p:tgtEl>
                                          <p:spTgt spid="13"/>
                                        </p:tgtEl>
                                        <p:attrNameLst>
                                          <p:attrName>ppt_y</p:attrName>
                                        </p:attrNameLst>
                                      </p:cBhvr>
                                      <p:tavLst>
                                        <p:tav tm="0">
                                          <p:val>
                                            <p:strVal val="#ppt_y+#ppt_h*1.125000"/>
                                          </p:val>
                                        </p:tav>
                                        <p:tav tm="100000">
                                          <p:val>
                                            <p:strVal val="#ppt_y"/>
                                          </p:val>
                                        </p:tav>
                                      </p:tavLst>
                                    </p:anim>
                                    <p:animEffect transition="in" filter="wipe(up)">
                                      <p:cBhvr>
                                        <p:cTn id="35" dur="500"/>
                                        <p:tgtEl>
                                          <p:spTgt spid="13"/>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p:tgtEl>
                                          <p:spTgt spid="27"/>
                                        </p:tgtEl>
                                        <p:attrNameLst>
                                          <p:attrName>ppt_y</p:attrName>
                                        </p:attrNameLst>
                                      </p:cBhvr>
                                      <p:tavLst>
                                        <p:tav tm="0">
                                          <p:val>
                                            <p:strVal val="#ppt_y+#ppt_h*1.125000"/>
                                          </p:val>
                                        </p:tav>
                                        <p:tav tm="100000">
                                          <p:val>
                                            <p:strVal val="#ppt_y"/>
                                          </p:val>
                                        </p:tav>
                                      </p:tavLst>
                                    </p:anim>
                                    <p:animEffect transition="in" filter="wipe(up)">
                                      <p:cBhvr>
                                        <p:cTn id="39" dur="500"/>
                                        <p:tgtEl>
                                          <p:spTgt spid="2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p:tgtEl>
                                          <p:spTgt spid="16"/>
                                        </p:tgtEl>
                                        <p:attrNameLst>
                                          <p:attrName>ppt_y</p:attrName>
                                        </p:attrNameLst>
                                      </p:cBhvr>
                                      <p:tavLst>
                                        <p:tav tm="0">
                                          <p:val>
                                            <p:strVal val="#ppt_y+#ppt_h*1.125000"/>
                                          </p:val>
                                        </p:tav>
                                        <p:tav tm="100000">
                                          <p:val>
                                            <p:strVal val="#ppt_y"/>
                                          </p:val>
                                        </p:tav>
                                      </p:tavLst>
                                    </p:anim>
                                    <p:animEffect transition="in" filter="wipe(up)">
                                      <p:cBhvr>
                                        <p:cTn id="43" dur="500"/>
                                        <p:tgtEl>
                                          <p:spTgt spid="16"/>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p:tgtEl>
                                          <p:spTgt spid="30"/>
                                        </p:tgtEl>
                                        <p:attrNameLst>
                                          <p:attrName>ppt_y</p:attrName>
                                        </p:attrNameLst>
                                      </p:cBhvr>
                                      <p:tavLst>
                                        <p:tav tm="0">
                                          <p:val>
                                            <p:strVal val="#ppt_y+#ppt_h*1.125000"/>
                                          </p:val>
                                        </p:tav>
                                        <p:tav tm="100000">
                                          <p:val>
                                            <p:strVal val="#ppt_y"/>
                                          </p:val>
                                        </p:tav>
                                      </p:tavLst>
                                    </p:anim>
                                    <p:animEffect transition="in" filter="wipe(up)">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0" grpId="0"/>
      <p:bldP spid="40" grpId="0" animBg="1"/>
      <p:bldP spid="27" grpId="0"/>
      <p:bldP spid="39" grpId="0" animBg="1"/>
      <p:bldP spid="21" grpId="0"/>
      <p:bldP spid="38" grpId="0" animBg="1"/>
      <p:bldP spid="16" grpId="0"/>
      <p:bldP spid="37" grpId="0" animBg="1"/>
      <p:bldP spid="13" grpId="0"/>
      <p:bldP spid="36" grpId="0" animBg="1"/>
      <p:bldP spid="7" grpId="0"/>
    </p:bldLst>
  </p:timing>
  <p:extLst>
    <p:ext uri="{DCECCB84-F9BA-43D5-87BE-67443E8EF086}">
      <p15:sldGuideLst xmlns:p15="http://schemas.microsoft.com/office/powerpoint/2012/main">
        <p15:guide id="1" orient="horz" pos="2376" userDrawn="1">
          <p15:clr>
            <a:srgbClr val="FBAE40"/>
          </p15:clr>
        </p15:guide>
        <p15:guide id="2" orient="horz" pos="2520"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eature w/Image,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29" name="Caption 3"/>
          <p:cNvSpPr>
            <a:spLocks noGrp="1"/>
          </p:cNvSpPr>
          <p:nvPr>
            <p:ph type="body" idx="129" hasCustomPrompt="1"/>
          </p:nvPr>
        </p:nvSpPr>
        <p:spPr>
          <a:xfrm>
            <a:off x="8077200" y="4152498"/>
            <a:ext cx="3352800" cy="1562504"/>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4" name="Heading 3"/>
          <p:cNvSpPr>
            <a:spLocks noGrp="1"/>
          </p:cNvSpPr>
          <p:nvPr>
            <p:ph type="body" sz="quarter" idx="116" hasCustomPrompt="1"/>
          </p:nvPr>
        </p:nvSpPr>
        <p:spPr>
          <a:xfrm>
            <a:off x="8077200" y="3602738"/>
            <a:ext cx="3352800" cy="430887"/>
          </a:xfrm>
          <a:prstGeom prst="rect">
            <a:avLst/>
          </a:prstGeom>
        </p:spPr>
        <p:txBody>
          <a:bodyPr lIns="0" tIns="0" rIns="0" bIns="0">
            <a:spAutoFit/>
          </a:bodyPr>
          <a:lstStyle>
            <a:lvl1pPr marL="0" indent="0" algn="ctr">
              <a:lnSpc>
                <a:spcPct val="100000"/>
              </a:lnSpc>
              <a:buNone/>
              <a:defRPr sz="2800" b="1" cap="all">
                <a:solidFill>
                  <a:schemeClr val="tx2"/>
                </a:solidFill>
              </a:defRPr>
            </a:lvl1pPr>
          </a:lstStyle>
          <a:p>
            <a:pPr lvl="0"/>
            <a:r>
              <a:rPr lang="en-US" dirty="0"/>
              <a:t>Heading</a:t>
            </a:r>
          </a:p>
        </p:txBody>
      </p:sp>
      <p:sp>
        <p:nvSpPr>
          <p:cNvPr id="35" name="Divider 3"/>
          <p:cNvSpPr/>
          <p:nvPr userDrawn="1"/>
        </p:nvSpPr>
        <p:spPr>
          <a:xfrm>
            <a:off x="8077200" y="3429000"/>
            <a:ext cx="33528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Image 3"/>
          <p:cNvSpPr>
            <a:spLocks noGrp="1"/>
          </p:cNvSpPr>
          <p:nvPr>
            <p:ph type="pic" sz="quarter" idx="117" hasCustomPrompt="1"/>
          </p:nvPr>
        </p:nvSpPr>
        <p:spPr>
          <a:xfrm>
            <a:off x="9137864" y="2514600"/>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8" name="Caption 2"/>
          <p:cNvSpPr>
            <a:spLocks noGrp="1"/>
          </p:cNvSpPr>
          <p:nvPr>
            <p:ph type="body" idx="128" hasCustomPrompt="1"/>
          </p:nvPr>
        </p:nvSpPr>
        <p:spPr>
          <a:xfrm>
            <a:off x="4419600" y="4152498"/>
            <a:ext cx="3352800" cy="1562504"/>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1" name="Heading 2"/>
          <p:cNvSpPr>
            <a:spLocks noGrp="1"/>
          </p:cNvSpPr>
          <p:nvPr>
            <p:ph type="body" sz="quarter" idx="113" hasCustomPrompt="1"/>
          </p:nvPr>
        </p:nvSpPr>
        <p:spPr>
          <a:xfrm>
            <a:off x="4419600" y="3602738"/>
            <a:ext cx="3352800" cy="430887"/>
          </a:xfrm>
          <a:prstGeom prst="rect">
            <a:avLst/>
          </a:prstGeom>
        </p:spPr>
        <p:txBody>
          <a:bodyPr lIns="0" tIns="0" rIns="0" bIns="0">
            <a:spAutoFit/>
          </a:bodyPr>
          <a:lstStyle>
            <a:lvl1pPr marL="0" indent="0" algn="ctr">
              <a:lnSpc>
                <a:spcPct val="100000"/>
              </a:lnSpc>
              <a:buNone/>
              <a:defRPr sz="2800" b="1" cap="all">
                <a:solidFill>
                  <a:schemeClr val="tx2"/>
                </a:solidFill>
              </a:defRPr>
            </a:lvl1pPr>
          </a:lstStyle>
          <a:p>
            <a:pPr lvl="0"/>
            <a:r>
              <a:rPr lang="en-US" dirty="0"/>
              <a:t>Heading</a:t>
            </a:r>
          </a:p>
        </p:txBody>
      </p:sp>
      <p:sp>
        <p:nvSpPr>
          <p:cNvPr id="34" name="Divider 2"/>
          <p:cNvSpPr/>
          <p:nvPr userDrawn="1"/>
        </p:nvSpPr>
        <p:spPr>
          <a:xfrm>
            <a:off x="4419600" y="3429000"/>
            <a:ext cx="33528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 name="Image 2"/>
          <p:cNvSpPr>
            <a:spLocks noGrp="1"/>
          </p:cNvSpPr>
          <p:nvPr>
            <p:ph type="pic" sz="quarter" idx="114" hasCustomPrompt="1"/>
          </p:nvPr>
        </p:nvSpPr>
        <p:spPr>
          <a:xfrm>
            <a:off x="5483332" y="2514600"/>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7" name="Caption 1"/>
          <p:cNvSpPr>
            <a:spLocks noGrp="1"/>
          </p:cNvSpPr>
          <p:nvPr>
            <p:ph type="body" idx="44" hasCustomPrompt="1"/>
          </p:nvPr>
        </p:nvSpPr>
        <p:spPr>
          <a:xfrm>
            <a:off x="762000" y="4152498"/>
            <a:ext cx="3352800" cy="1562504"/>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5" name="Heading 1"/>
          <p:cNvSpPr>
            <a:spLocks noGrp="1"/>
          </p:cNvSpPr>
          <p:nvPr>
            <p:ph type="body" sz="quarter" idx="33" hasCustomPrompt="1"/>
          </p:nvPr>
        </p:nvSpPr>
        <p:spPr>
          <a:xfrm>
            <a:off x="761999" y="3602738"/>
            <a:ext cx="3352800" cy="430887"/>
          </a:xfrm>
          <a:prstGeom prst="rect">
            <a:avLst/>
          </a:prstGeom>
        </p:spPr>
        <p:txBody>
          <a:bodyPr lIns="0" tIns="0" rIns="0" bIns="0">
            <a:spAutoFit/>
          </a:bodyPr>
          <a:lstStyle>
            <a:lvl1pPr marL="0" indent="0" algn="ctr">
              <a:lnSpc>
                <a:spcPct val="100000"/>
              </a:lnSpc>
              <a:buNone/>
              <a:defRPr sz="2800" b="1" cap="all">
                <a:solidFill>
                  <a:schemeClr val="tx2"/>
                </a:solidFill>
              </a:defRPr>
            </a:lvl1pPr>
          </a:lstStyle>
          <a:p>
            <a:pPr lvl="0"/>
            <a:r>
              <a:rPr lang="en-US" dirty="0"/>
              <a:t>Heading</a:t>
            </a:r>
          </a:p>
        </p:txBody>
      </p:sp>
      <p:sp>
        <p:nvSpPr>
          <p:cNvPr id="33" name="Divider 1"/>
          <p:cNvSpPr/>
          <p:nvPr userDrawn="1"/>
        </p:nvSpPr>
        <p:spPr>
          <a:xfrm>
            <a:off x="761999" y="3429000"/>
            <a:ext cx="33528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5" name="Image 1"/>
          <p:cNvSpPr>
            <a:spLocks noGrp="1"/>
          </p:cNvSpPr>
          <p:nvPr>
            <p:ph type="pic" sz="quarter" idx="28" hasCustomPrompt="1"/>
          </p:nvPr>
        </p:nvSpPr>
        <p:spPr>
          <a:xfrm>
            <a:off x="1828800" y="2514600"/>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18"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867721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outVertical)">
                                      <p:cBhvr>
                                        <p:cTn id="10" dur="500"/>
                                        <p:tgtEl>
                                          <p:spTgt spid="3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outVertical)">
                                      <p:cBhvr>
                                        <p:cTn id="13" dur="500"/>
                                        <p:tgtEl>
                                          <p:spTgt spid="35"/>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p:tgtEl>
                                          <p:spTgt spid="95"/>
                                        </p:tgtEl>
                                        <p:attrNameLst>
                                          <p:attrName>ppt_y</p:attrName>
                                        </p:attrNameLst>
                                      </p:cBhvr>
                                      <p:tavLst>
                                        <p:tav tm="0">
                                          <p:val>
                                            <p:strVal val="#ppt_y+#ppt_h*1.125000"/>
                                          </p:val>
                                        </p:tav>
                                        <p:tav tm="100000">
                                          <p:val>
                                            <p:strVal val="#ppt_y"/>
                                          </p:val>
                                        </p:tav>
                                      </p:tavLst>
                                    </p:anim>
                                    <p:animEffect transition="in" filter="wipe(up)">
                                      <p:cBhvr>
                                        <p:cTn id="18" dur="500"/>
                                        <p:tgtEl>
                                          <p:spTgt spid="9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ppt_y</p:attrName>
                                        </p:attrNameLst>
                                      </p:cBhvr>
                                      <p:tavLst>
                                        <p:tav tm="0">
                                          <p:val>
                                            <p:strVal val="#ppt_y+#ppt_h*1.125000"/>
                                          </p:val>
                                        </p:tav>
                                        <p:tav tm="100000">
                                          <p:val>
                                            <p:strVal val="#ppt_y"/>
                                          </p:val>
                                        </p:tav>
                                      </p:tavLst>
                                    </p:anim>
                                    <p:animEffect transition="in" filter="wipe(up)">
                                      <p:cBhvr>
                                        <p:cTn id="22" dur="500"/>
                                        <p:tgtEl>
                                          <p:spTgt spid="12"/>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5" grpId="0"/>
      <p:bldP spid="34" grpId="0" animBg="1"/>
      <p:bldP spid="12" grpId="0"/>
      <p:bldP spid="33" grpId="0" animBg="1"/>
      <p:bldP spid="95" grpId="0"/>
    </p:bldLst>
  </p:timing>
  <p:extLst>
    <p:ext uri="{DCECCB84-F9BA-43D5-87BE-67443E8EF086}">
      <p15:sldGuideLst xmlns:p15="http://schemas.microsoft.com/office/powerpoint/2012/main">
        <p15:guide id="1" orient="horz" pos="2160" userDrawn="1">
          <p15:clr>
            <a:srgbClr val="FBAE40"/>
          </p15:clr>
        </p15:guide>
        <p15:guide id="2" orient="horz" pos="1584"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eature w/Image,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30" name="Caption 4"/>
          <p:cNvSpPr>
            <a:spLocks noGrp="1"/>
          </p:cNvSpPr>
          <p:nvPr>
            <p:ph type="body" idx="130" hasCustomPrompt="1"/>
          </p:nvPr>
        </p:nvSpPr>
        <p:spPr>
          <a:xfrm>
            <a:off x="8991600" y="4029388"/>
            <a:ext cx="2438400" cy="1685614"/>
          </a:xfrm>
          <a:prstGeom prst="rect">
            <a:avLst/>
          </a:prstGeom>
        </p:spPr>
        <p:txBody>
          <a:bodyPr lIns="0" tIns="0" rIns="0" bIns="0" anchor="t">
            <a:normAutofit/>
          </a:bodyPr>
          <a:lstStyle>
            <a:lvl1pPr marL="0" indent="0" algn="ctr">
              <a:lnSpc>
                <a:spcPct val="100000"/>
              </a:lnSpc>
              <a:buNone/>
              <a:defRPr sz="18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7" name="Heading 4"/>
          <p:cNvSpPr>
            <a:spLocks noGrp="1"/>
          </p:cNvSpPr>
          <p:nvPr>
            <p:ph type="body" sz="quarter" idx="119" hasCustomPrompt="1"/>
          </p:nvPr>
        </p:nvSpPr>
        <p:spPr>
          <a:xfrm>
            <a:off x="8991600" y="3602738"/>
            <a:ext cx="2438400" cy="307777"/>
          </a:xfrm>
          <a:prstGeom prst="rect">
            <a:avLst/>
          </a:prstGeom>
        </p:spPr>
        <p:txBody>
          <a:bodyPr lIns="0" tIns="0" rIns="0" bIns="0">
            <a:spAutoFit/>
          </a:bodyPr>
          <a:lstStyle>
            <a:lvl1pPr marL="0" indent="0" algn="ctr">
              <a:lnSpc>
                <a:spcPct val="100000"/>
              </a:lnSpc>
              <a:buNone/>
              <a:defRPr sz="2000" b="1" cap="all">
                <a:solidFill>
                  <a:schemeClr val="tx2"/>
                </a:solidFill>
              </a:defRPr>
            </a:lvl1pPr>
          </a:lstStyle>
          <a:p>
            <a:pPr lvl="0"/>
            <a:r>
              <a:rPr lang="en-US" dirty="0"/>
              <a:t>Heading</a:t>
            </a:r>
          </a:p>
        </p:txBody>
      </p:sp>
      <p:sp>
        <p:nvSpPr>
          <p:cNvPr id="36" name="Divider 4"/>
          <p:cNvSpPr/>
          <p:nvPr userDrawn="1"/>
        </p:nvSpPr>
        <p:spPr>
          <a:xfrm>
            <a:off x="8991600" y="3429000"/>
            <a:ext cx="24384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Image 4"/>
          <p:cNvSpPr>
            <a:spLocks noGrp="1"/>
          </p:cNvSpPr>
          <p:nvPr>
            <p:ph type="pic" sz="quarter" idx="120" hasCustomPrompt="1"/>
          </p:nvPr>
        </p:nvSpPr>
        <p:spPr>
          <a:xfrm>
            <a:off x="9601200" y="2514600"/>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9" name="Caption 3"/>
          <p:cNvSpPr>
            <a:spLocks noGrp="1"/>
          </p:cNvSpPr>
          <p:nvPr>
            <p:ph type="body" idx="129" hasCustomPrompt="1"/>
          </p:nvPr>
        </p:nvSpPr>
        <p:spPr>
          <a:xfrm>
            <a:off x="6248400" y="4029388"/>
            <a:ext cx="2438400" cy="1685614"/>
          </a:xfrm>
          <a:prstGeom prst="rect">
            <a:avLst/>
          </a:prstGeom>
        </p:spPr>
        <p:txBody>
          <a:bodyPr lIns="0" tIns="0" rIns="0" bIns="0" anchor="t">
            <a:normAutofit/>
          </a:bodyPr>
          <a:lstStyle>
            <a:lvl1pPr marL="0" indent="0" algn="ctr">
              <a:lnSpc>
                <a:spcPct val="100000"/>
              </a:lnSpc>
              <a:buNone/>
              <a:defRPr sz="18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4" name="Heading 3"/>
          <p:cNvSpPr>
            <a:spLocks noGrp="1"/>
          </p:cNvSpPr>
          <p:nvPr>
            <p:ph type="body" sz="quarter" idx="116" hasCustomPrompt="1"/>
          </p:nvPr>
        </p:nvSpPr>
        <p:spPr>
          <a:xfrm>
            <a:off x="6248400" y="3602738"/>
            <a:ext cx="2438400" cy="307777"/>
          </a:xfrm>
          <a:prstGeom prst="rect">
            <a:avLst/>
          </a:prstGeom>
        </p:spPr>
        <p:txBody>
          <a:bodyPr lIns="0" tIns="0" rIns="0" bIns="0">
            <a:spAutoFit/>
          </a:bodyPr>
          <a:lstStyle>
            <a:lvl1pPr marL="0" indent="0" algn="ctr">
              <a:lnSpc>
                <a:spcPct val="100000"/>
              </a:lnSpc>
              <a:buNone/>
              <a:defRPr sz="2000" b="1" cap="all">
                <a:solidFill>
                  <a:schemeClr val="tx2"/>
                </a:solidFill>
              </a:defRPr>
            </a:lvl1pPr>
          </a:lstStyle>
          <a:p>
            <a:pPr lvl="0"/>
            <a:r>
              <a:rPr lang="en-US" dirty="0"/>
              <a:t>Heading</a:t>
            </a:r>
          </a:p>
        </p:txBody>
      </p:sp>
      <p:sp>
        <p:nvSpPr>
          <p:cNvPr id="35" name="Divider 3"/>
          <p:cNvSpPr/>
          <p:nvPr userDrawn="1"/>
        </p:nvSpPr>
        <p:spPr>
          <a:xfrm>
            <a:off x="6248400" y="3429000"/>
            <a:ext cx="24384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Image 3"/>
          <p:cNvSpPr>
            <a:spLocks noGrp="1"/>
          </p:cNvSpPr>
          <p:nvPr>
            <p:ph type="pic" sz="quarter" idx="117" hasCustomPrompt="1"/>
          </p:nvPr>
        </p:nvSpPr>
        <p:spPr>
          <a:xfrm>
            <a:off x="6858000" y="2514600"/>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8" name="Caption 2"/>
          <p:cNvSpPr>
            <a:spLocks noGrp="1"/>
          </p:cNvSpPr>
          <p:nvPr>
            <p:ph type="body" idx="128" hasCustomPrompt="1"/>
          </p:nvPr>
        </p:nvSpPr>
        <p:spPr>
          <a:xfrm>
            <a:off x="3505200" y="4029388"/>
            <a:ext cx="2438400" cy="1685614"/>
          </a:xfrm>
          <a:prstGeom prst="rect">
            <a:avLst/>
          </a:prstGeom>
        </p:spPr>
        <p:txBody>
          <a:bodyPr lIns="0" tIns="0" rIns="0" bIns="0" anchor="t">
            <a:normAutofit/>
          </a:bodyPr>
          <a:lstStyle>
            <a:lvl1pPr marL="0" indent="0" algn="ctr">
              <a:lnSpc>
                <a:spcPct val="100000"/>
              </a:lnSpc>
              <a:buNone/>
              <a:defRPr sz="18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11" name="Heading 2"/>
          <p:cNvSpPr>
            <a:spLocks noGrp="1"/>
          </p:cNvSpPr>
          <p:nvPr>
            <p:ph type="body" sz="quarter" idx="113" hasCustomPrompt="1"/>
          </p:nvPr>
        </p:nvSpPr>
        <p:spPr>
          <a:xfrm>
            <a:off x="3505200" y="3602738"/>
            <a:ext cx="2438400" cy="307777"/>
          </a:xfrm>
          <a:prstGeom prst="rect">
            <a:avLst/>
          </a:prstGeom>
        </p:spPr>
        <p:txBody>
          <a:bodyPr lIns="0" tIns="0" rIns="0" bIns="0">
            <a:spAutoFit/>
          </a:bodyPr>
          <a:lstStyle>
            <a:lvl1pPr marL="0" indent="0" algn="ctr">
              <a:lnSpc>
                <a:spcPct val="100000"/>
              </a:lnSpc>
              <a:buNone/>
              <a:defRPr sz="2000" b="1" cap="all">
                <a:solidFill>
                  <a:schemeClr val="tx2"/>
                </a:solidFill>
              </a:defRPr>
            </a:lvl1pPr>
          </a:lstStyle>
          <a:p>
            <a:pPr lvl="0"/>
            <a:r>
              <a:rPr lang="en-US" dirty="0"/>
              <a:t>Heading</a:t>
            </a:r>
          </a:p>
        </p:txBody>
      </p:sp>
      <p:sp>
        <p:nvSpPr>
          <p:cNvPr id="34" name="Divider 2"/>
          <p:cNvSpPr/>
          <p:nvPr userDrawn="1"/>
        </p:nvSpPr>
        <p:spPr>
          <a:xfrm>
            <a:off x="3505200" y="3429000"/>
            <a:ext cx="24384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 name="Image 2"/>
          <p:cNvSpPr>
            <a:spLocks noGrp="1"/>
          </p:cNvSpPr>
          <p:nvPr>
            <p:ph type="pic" sz="quarter" idx="114" hasCustomPrompt="1"/>
          </p:nvPr>
        </p:nvSpPr>
        <p:spPr>
          <a:xfrm>
            <a:off x="4114800" y="2514600"/>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7" name="Caption 1"/>
          <p:cNvSpPr>
            <a:spLocks noGrp="1"/>
          </p:cNvSpPr>
          <p:nvPr>
            <p:ph type="body" idx="44" hasCustomPrompt="1"/>
          </p:nvPr>
        </p:nvSpPr>
        <p:spPr>
          <a:xfrm>
            <a:off x="762001" y="4029388"/>
            <a:ext cx="2438399" cy="1685614"/>
          </a:xfrm>
          <a:prstGeom prst="rect">
            <a:avLst/>
          </a:prstGeom>
        </p:spPr>
        <p:txBody>
          <a:bodyPr lIns="0" tIns="0" rIns="0" bIns="0" anchor="t">
            <a:normAutofit/>
          </a:bodyPr>
          <a:lstStyle>
            <a:lvl1pPr marL="0" indent="0" algn="ctr">
              <a:lnSpc>
                <a:spcPct val="100000"/>
              </a:lnSpc>
              <a:buNone/>
              <a:defRPr sz="18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5" name="Heading 1"/>
          <p:cNvSpPr>
            <a:spLocks noGrp="1"/>
          </p:cNvSpPr>
          <p:nvPr>
            <p:ph type="body" sz="quarter" idx="33" hasCustomPrompt="1"/>
          </p:nvPr>
        </p:nvSpPr>
        <p:spPr>
          <a:xfrm>
            <a:off x="761999" y="3602738"/>
            <a:ext cx="2438399" cy="307777"/>
          </a:xfrm>
          <a:prstGeom prst="rect">
            <a:avLst/>
          </a:prstGeom>
        </p:spPr>
        <p:txBody>
          <a:bodyPr lIns="0" tIns="0" rIns="0" bIns="0">
            <a:spAutoFit/>
          </a:bodyPr>
          <a:lstStyle>
            <a:lvl1pPr marL="0" indent="0" algn="ctr">
              <a:lnSpc>
                <a:spcPct val="100000"/>
              </a:lnSpc>
              <a:buNone/>
              <a:defRPr sz="2000" b="1" cap="all">
                <a:solidFill>
                  <a:schemeClr val="tx2"/>
                </a:solidFill>
              </a:defRPr>
            </a:lvl1pPr>
          </a:lstStyle>
          <a:p>
            <a:pPr lvl="0"/>
            <a:r>
              <a:rPr lang="en-US" dirty="0"/>
              <a:t>Heading</a:t>
            </a:r>
          </a:p>
        </p:txBody>
      </p:sp>
      <p:sp>
        <p:nvSpPr>
          <p:cNvPr id="33" name="Divider 1"/>
          <p:cNvSpPr/>
          <p:nvPr userDrawn="1"/>
        </p:nvSpPr>
        <p:spPr>
          <a:xfrm>
            <a:off x="761999" y="3429000"/>
            <a:ext cx="2438399"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5" name="Image 1"/>
          <p:cNvSpPr>
            <a:spLocks noGrp="1"/>
          </p:cNvSpPr>
          <p:nvPr>
            <p:ph type="pic" sz="quarter" idx="28" hasCustomPrompt="1"/>
          </p:nvPr>
        </p:nvSpPr>
        <p:spPr>
          <a:xfrm>
            <a:off x="1371600" y="2514600"/>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2"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8138710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outVertical)">
                                      <p:cBhvr>
                                        <p:cTn id="10" dur="500"/>
                                        <p:tgtEl>
                                          <p:spTgt spid="3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outVertical)">
                                      <p:cBhvr>
                                        <p:cTn id="13" dur="500"/>
                                        <p:tgtEl>
                                          <p:spTgt spid="3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outVertical)">
                                      <p:cBhvr>
                                        <p:cTn id="16" dur="500"/>
                                        <p:tgtEl>
                                          <p:spTgt spid="36"/>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 calcmode="lin" valueType="num">
                                      <p:cBhvr additive="base">
                                        <p:cTn id="20" dur="500"/>
                                        <p:tgtEl>
                                          <p:spTgt spid="95"/>
                                        </p:tgtEl>
                                        <p:attrNameLst>
                                          <p:attrName>ppt_y</p:attrName>
                                        </p:attrNameLst>
                                      </p:cBhvr>
                                      <p:tavLst>
                                        <p:tav tm="0">
                                          <p:val>
                                            <p:strVal val="#ppt_y+#ppt_h*1.125000"/>
                                          </p:val>
                                        </p:tav>
                                        <p:tav tm="100000">
                                          <p:val>
                                            <p:strVal val="#ppt_y"/>
                                          </p:val>
                                        </p:tav>
                                      </p:tavLst>
                                    </p:anim>
                                    <p:animEffect transition="in" filter="wipe(up)">
                                      <p:cBhvr>
                                        <p:cTn id="21" dur="500"/>
                                        <p:tgtEl>
                                          <p:spTgt spid="95"/>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ppt_y</p:attrName>
                                        </p:attrNameLst>
                                      </p:cBhvr>
                                      <p:tavLst>
                                        <p:tav tm="0">
                                          <p:val>
                                            <p:strVal val="#ppt_y+#ppt_h*1.125000"/>
                                          </p:val>
                                        </p:tav>
                                        <p:tav tm="100000">
                                          <p:val>
                                            <p:strVal val="#ppt_y"/>
                                          </p:val>
                                        </p:tav>
                                      </p:tavLst>
                                    </p:anim>
                                    <p:animEffect transition="in" filter="wipe(up)">
                                      <p:cBhvr>
                                        <p:cTn id="29" dur="500"/>
                                        <p:tgtEl>
                                          <p:spTgt spid="15"/>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p:tgtEl>
                                          <p:spTgt spid="18"/>
                                        </p:tgtEl>
                                        <p:attrNameLst>
                                          <p:attrName>ppt_y</p:attrName>
                                        </p:attrNameLst>
                                      </p:cBhvr>
                                      <p:tavLst>
                                        <p:tav tm="0">
                                          <p:val>
                                            <p:strVal val="#ppt_y+#ppt_h*1.125000"/>
                                          </p:val>
                                        </p:tav>
                                        <p:tav tm="100000">
                                          <p:val>
                                            <p:strVal val="#ppt_y"/>
                                          </p:val>
                                        </p:tav>
                                      </p:tavLst>
                                    </p:anim>
                                    <p:animEffect transition="in" filter="wipe(up)">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8" grpId="0"/>
      <p:bldP spid="35" grpId="0" animBg="1"/>
      <p:bldP spid="15" grpId="0"/>
      <p:bldP spid="34" grpId="0" animBg="1"/>
      <p:bldP spid="12" grpId="0"/>
      <p:bldP spid="33" grpId="0" animBg="1"/>
      <p:bldP spid="95" grpId="0"/>
    </p:bldLst>
  </p:timing>
  <p:extLst>
    <p:ext uri="{DCECCB84-F9BA-43D5-87BE-67443E8EF086}">
      <p15:sldGuideLst xmlns:p15="http://schemas.microsoft.com/office/powerpoint/2012/main">
        <p15:guide id="1" orient="horz" pos="2160" userDrawn="1">
          <p15:clr>
            <a:srgbClr val="FBAE40"/>
          </p15:clr>
        </p15:guide>
        <p15:guide id="2" orient="horz" pos="1584" userDrawn="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rames,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pic>
        <p:nvPicPr>
          <p:cNvPr id="38" name="Spirit Burs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7331" y="1143000"/>
            <a:ext cx="3657600" cy="2743200"/>
          </a:xfrm>
          <a:prstGeom prst="rect">
            <a:avLst/>
          </a:prstGeom>
          <a:noFill/>
          <a:ln>
            <a:noFill/>
          </a:ln>
        </p:spPr>
      </p:pic>
      <p:pic>
        <p:nvPicPr>
          <p:cNvPr id="37" name="Spirit Burs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0931" y="1143000"/>
            <a:ext cx="3657600" cy="2743200"/>
          </a:xfrm>
          <a:prstGeom prst="rect">
            <a:avLst/>
          </a:prstGeom>
          <a:noFill/>
          <a:ln>
            <a:noFill/>
          </a:ln>
        </p:spPr>
      </p:pic>
      <p:sp>
        <p:nvSpPr>
          <p:cNvPr id="24" name="Freeform 23"/>
          <p:cNvSpPr/>
          <p:nvPr userDrawn="1"/>
        </p:nvSpPr>
        <p:spPr>
          <a:xfrm>
            <a:off x="6248400" y="2516135"/>
            <a:ext cx="5181600" cy="3198866"/>
          </a:xfrm>
          <a:custGeom>
            <a:avLst/>
            <a:gdLst>
              <a:gd name="connsiteX0" fmla="*/ 0 w 3886200"/>
              <a:gd name="connsiteY0" fmla="*/ 0 h 3198866"/>
              <a:gd name="connsiteX1" fmla="*/ 3886200 w 3886200"/>
              <a:gd name="connsiteY1" fmla="*/ 0 h 3198866"/>
              <a:gd name="connsiteX2" fmla="*/ 3886200 w 3886200"/>
              <a:gd name="connsiteY2" fmla="*/ 2741666 h 3198866"/>
              <a:gd name="connsiteX3" fmla="*/ 3429000 w 3886200"/>
              <a:gd name="connsiteY3" fmla="*/ 3198866 h 3198866"/>
              <a:gd name="connsiteX4" fmla="*/ 0 w 38862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98866">
                <a:moveTo>
                  <a:pt x="0" y="0"/>
                </a:moveTo>
                <a:lnTo>
                  <a:pt x="3886200" y="0"/>
                </a:lnTo>
                <a:lnTo>
                  <a:pt x="3886200" y="2741666"/>
                </a:lnTo>
                <a:lnTo>
                  <a:pt x="34290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45" name="Caption 2"/>
          <p:cNvSpPr>
            <a:spLocks noGrp="1"/>
          </p:cNvSpPr>
          <p:nvPr>
            <p:ph type="body" idx="115" hasCustomPrompt="1"/>
          </p:nvPr>
        </p:nvSpPr>
        <p:spPr>
          <a:xfrm>
            <a:off x="6400800" y="3768568"/>
            <a:ext cx="4876800" cy="1822160"/>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47" name="Heading 2"/>
          <p:cNvSpPr>
            <a:spLocks noGrp="1"/>
          </p:cNvSpPr>
          <p:nvPr>
            <p:ph type="body" sz="quarter" idx="116" hasCustomPrompt="1"/>
          </p:nvPr>
        </p:nvSpPr>
        <p:spPr>
          <a:xfrm>
            <a:off x="6400800" y="3235703"/>
            <a:ext cx="48768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49" name="Divider 2"/>
          <p:cNvSpPr/>
          <p:nvPr userDrawn="1"/>
        </p:nvSpPr>
        <p:spPr>
          <a:xfrm>
            <a:off x="8531331" y="3078859"/>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2" name="Image 2"/>
          <p:cNvSpPr>
            <a:spLocks noGrp="1"/>
          </p:cNvSpPr>
          <p:nvPr>
            <p:ph type="pic" sz="quarter" idx="113" hasCustomPrompt="1"/>
          </p:nvPr>
        </p:nvSpPr>
        <p:spPr>
          <a:xfrm>
            <a:off x="8229600" y="2054577"/>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3" name="Freeform 22"/>
          <p:cNvSpPr/>
          <p:nvPr userDrawn="1"/>
        </p:nvSpPr>
        <p:spPr>
          <a:xfrm>
            <a:off x="762000" y="2516134"/>
            <a:ext cx="5181600" cy="3198866"/>
          </a:xfrm>
          <a:custGeom>
            <a:avLst/>
            <a:gdLst>
              <a:gd name="connsiteX0" fmla="*/ 0 w 3886200"/>
              <a:gd name="connsiteY0" fmla="*/ 0 h 3198866"/>
              <a:gd name="connsiteX1" fmla="*/ 3886200 w 3886200"/>
              <a:gd name="connsiteY1" fmla="*/ 0 h 3198866"/>
              <a:gd name="connsiteX2" fmla="*/ 3886200 w 3886200"/>
              <a:gd name="connsiteY2" fmla="*/ 2741666 h 3198866"/>
              <a:gd name="connsiteX3" fmla="*/ 3429000 w 3886200"/>
              <a:gd name="connsiteY3" fmla="*/ 3198866 h 3198866"/>
              <a:gd name="connsiteX4" fmla="*/ 0 w 38862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98866">
                <a:moveTo>
                  <a:pt x="0" y="0"/>
                </a:moveTo>
                <a:lnTo>
                  <a:pt x="3886200" y="0"/>
                </a:lnTo>
                <a:lnTo>
                  <a:pt x="3886200" y="2741666"/>
                </a:lnTo>
                <a:lnTo>
                  <a:pt x="34290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34" name="Caption 1"/>
          <p:cNvSpPr>
            <a:spLocks noGrp="1"/>
          </p:cNvSpPr>
          <p:nvPr>
            <p:ph type="body" idx="44" hasCustomPrompt="1"/>
          </p:nvPr>
        </p:nvSpPr>
        <p:spPr>
          <a:xfrm>
            <a:off x="914400" y="3768568"/>
            <a:ext cx="4876800" cy="1822160"/>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35" name="Heading 1"/>
          <p:cNvSpPr>
            <a:spLocks noGrp="1"/>
          </p:cNvSpPr>
          <p:nvPr>
            <p:ph type="body" sz="quarter" idx="33" hasCustomPrompt="1"/>
          </p:nvPr>
        </p:nvSpPr>
        <p:spPr>
          <a:xfrm>
            <a:off x="914400" y="3235703"/>
            <a:ext cx="48768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6" name="Divider 1"/>
          <p:cNvSpPr/>
          <p:nvPr userDrawn="1"/>
        </p:nvSpPr>
        <p:spPr>
          <a:xfrm>
            <a:off x="3044931" y="3082111"/>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Image 1"/>
          <p:cNvSpPr>
            <a:spLocks noGrp="1"/>
          </p:cNvSpPr>
          <p:nvPr>
            <p:ph type="pic" sz="quarter" idx="28" hasCustomPrompt="1"/>
          </p:nvPr>
        </p:nvSpPr>
        <p:spPr>
          <a:xfrm>
            <a:off x="2743200" y="2054577"/>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0"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lvl1pPr>
              <a:defRPr baseline="0"/>
            </a:lvl1pPr>
          </a:lstStyle>
          <a:p>
            <a:r>
              <a:rPr lang="en-US" dirty="0"/>
              <a:t>Slide title</a:t>
            </a:r>
          </a:p>
        </p:txBody>
      </p:sp>
    </p:spTree>
    <p:extLst>
      <p:ext uri="{BB962C8B-B14F-4D97-AF65-F5344CB8AC3E}">
        <p14:creationId xmlns:p14="http://schemas.microsoft.com/office/powerpoint/2010/main" val="19559418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edge">
                                      <p:cBhvr>
                                        <p:cTn id="10" dur="1000"/>
                                        <p:tgtEl>
                                          <p:spTgt spid="2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outVertical)">
                                      <p:cBhvr>
                                        <p:cTn id="13" dur="500"/>
                                        <p:tgtEl>
                                          <p:spTgt spid="4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edge">
                                      <p:cBhvr>
                                        <p:cTn id="16" dur="10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dissolve">
                                      <p:cBhvr>
                                        <p:cTn id="19" dur="500"/>
                                        <p:tgtEl>
                                          <p:spTgt spid="37"/>
                                        </p:tgtEl>
                                      </p:cBhvr>
                                    </p:animEffect>
                                  </p:childTnLst>
                                </p:cTn>
                              </p:par>
                              <p:par>
                                <p:cTn id="20" presetID="9"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ssolve">
                                      <p:cBhvr>
                                        <p:cTn id="22" dur="500"/>
                                        <p:tgtEl>
                                          <p:spTgt spid="38"/>
                                        </p:tgtEl>
                                      </p:cBhvr>
                                    </p:animEffect>
                                  </p:childTnLst>
                                </p:cTn>
                              </p:par>
                            </p:childTnLst>
                          </p:cTn>
                        </p:par>
                        <p:par>
                          <p:cTn id="23" fill="hold">
                            <p:stCondLst>
                              <p:cond delay="1000"/>
                            </p:stCondLst>
                            <p:childTnLst>
                              <p:par>
                                <p:cTn id="24" presetID="12" presetClass="entr" presetSubtype="4"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p:tgtEl>
                                          <p:spTgt spid="32"/>
                                        </p:tgtEl>
                                        <p:attrNameLst>
                                          <p:attrName>ppt_y</p:attrName>
                                        </p:attrNameLst>
                                      </p:cBhvr>
                                      <p:tavLst>
                                        <p:tav tm="0">
                                          <p:val>
                                            <p:strVal val="#ppt_y+#ppt_h*1.125000"/>
                                          </p:val>
                                        </p:tav>
                                        <p:tav tm="100000">
                                          <p:val>
                                            <p:strVal val="#ppt_y"/>
                                          </p:val>
                                        </p:tav>
                                      </p:tavLst>
                                    </p:anim>
                                    <p:animEffect transition="in" filter="wipe(up)">
                                      <p:cBhvr>
                                        <p:cTn id="27" dur="500"/>
                                        <p:tgtEl>
                                          <p:spTgt spid="32"/>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p:tgtEl>
                                          <p:spTgt spid="42"/>
                                        </p:tgtEl>
                                        <p:attrNameLst>
                                          <p:attrName>ppt_y</p:attrName>
                                        </p:attrNameLst>
                                      </p:cBhvr>
                                      <p:tavLst>
                                        <p:tav tm="0">
                                          <p:val>
                                            <p:strVal val="#ppt_y+#ppt_h*1.125000"/>
                                          </p:val>
                                        </p:tav>
                                        <p:tav tm="100000">
                                          <p:val>
                                            <p:strVal val="#ppt_y"/>
                                          </p:val>
                                        </p:tav>
                                      </p:tavLst>
                                    </p:anim>
                                    <p:animEffect transition="in" filter="wipe(up)">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9" grpId="0" animBg="1"/>
      <p:bldP spid="42" grpId="0"/>
      <p:bldP spid="23" grpId="0" animBg="1"/>
      <p:bldP spid="36" grpId="0" animBg="1"/>
      <p:bldP spid="32" grpId="0"/>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rames,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pic>
        <p:nvPicPr>
          <p:cNvPr id="38" name="Spirit Burs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4800" y="1143000"/>
            <a:ext cx="3657600" cy="2743200"/>
          </a:xfrm>
          <a:prstGeom prst="rect">
            <a:avLst/>
          </a:prstGeom>
          <a:noFill/>
          <a:ln>
            <a:noFill/>
          </a:ln>
        </p:spPr>
      </p:pic>
      <p:pic>
        <p:nvPicPr>
          <p:cNvPr id="37" name="Spirit Burs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7181" y="1143000"/>
            <a:ext cx="3657600" cy="2743200"/>
          </a:xfrm>
          <a:prstGeom prst="rect">
            <a:avLst/>
          </a:prstGeom>
          <a:noFill/>
          <a:ln>
            <a:noFill/>
          </a:ln>
        </p:spPr>
      </p:pic>
      <p:pic>
        <p:nvPicPr>
          <p:cNvPr id="30" name="Spirit Burs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63" y="1143000"/>
            <a:ext cx="3657600" cy="2743200"/>
          </a:xfrm>
          <a:prstGeom prst="rect">
            <a:avLst/>
          </a:prstGeom>
          <a:noFill/>
          <a:ln>
            <a:noFill/>
          </a:ln>
        </p:spPr>
      </p:pic>
      <p:sp>
        <p:nvSpPr>
          <p:cNvPr id="43" name="Freeform 42"/>
          <p:cNvSpPr/>
          <p:nvPr userDrawn="1"/>
        </p:nvSpPr>
        <p:spPr>
          <a:xfrm>
            <a:off x="8077275" y="2516135"/>
            <a:ext cx="3352725" cy="3198866"/>
          </a:xfrm>
          <a:custGeom>
            <a:avLst/>
            <a:gdLst>
              <a:gd name="connsiteX0" fmla="*/ 0 w 2514544"/>
              <a:gd name="connsiteY0" fmla="*/ 0 h 3198866"/>
              <a:gd name="connsiteX1" fmla="*/ 2514544 w 2514544"/>
              <a:gd name="connsiteY1" fmla="*/ 0 h 3198866"/>
              <a:gd name="connsiteX2" fmla="*/ 2514544 w 2514544"/>
              <a:gd name="connsiteY2" fmla="*/ 2741666 h 3198866"/>
              <a:gd name="connsiteX3" fmla="*/ 2057344 w 2514544"/>
              <a:gd name="connsiteY3" fmla="*/ 3198866 h 3198866"/>
              <a:gd name="connsiteX4" fmla="*/ 0 w 2514544"/>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544" h="3198866">
                <a:moveTo>
                  <a:pt x="0" y="0"/>
                </a:moveTo>
                <a:lnTo>
                  <a:pt x="2514544" y="0"/>
                </a:lnTo>
                <a:lnTo>
                  <a:pt x="2514544" y="2741666"/>
                </a:lnTo>
                <a:lnTo>
                  <a:pt x="2057344"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71" name="Caption 3"/>
          <p:cNvSpPr>
            <a:spLocks noGrp="1"/>
          </p:cNvSpPr>
          <p:nvPr>
            <p:ph type="body" idx="119" hasCustomPrompt="1"/>
          </p:nvPr>
        </p:nvSpPr>
        <p:spPr>
          <a:xfrm>
            <a:off x="8229637" y="3785686"/>
            <a:ext cx="3048000" cy="1819588"/>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72" name="Heading 3"/>
          <p:cNvSpPr>
            <a:spLocks noGrp="1"/>
          </p:cNvSpPr>
          <p:nvPr>
            <p:ph type="body" sz="quarter" idx="120" hasCustomPrompt="1"/>
          </p:nvPr>
        </p:nvSpPr>
        <p:spPr>
          <a:xfrm>
            <a:off x="8229637" y="3241409"/>
            <a:ext cx="30480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50" name="Divider 3"/>
          <p:cNvSpPr/>
          <p:nvPr userDrawn="1"/>
        </p:nvSpPr>
        <p:spPr>
          <a:xfrm>
            <a:off x="9448837" y="307315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9" name="Image 3"/>
          <p:cNvSpPr>
            <a:spLocks noGrp="1"/>
          </p:cNvSpPr>
          <p:nvPr>
            <p:ph type="pic" sz="quarter" idx="117" hasCustomPrompt="1"/>
          </p:nvPr>
        </p:nvSpPr>
        <p:spPr>
          <a:xfrm>
            <a:off x="9144037" y="2054577"/>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41" name="Freeform 40"/>
          <p:cNvSpPr/>
          <p:nvPr userDrawn="1"/>
        </p:nvSpPr>
        <p:spPr>
          <a:xfrm>
            <a:off x="4419600" y="2516135"/>
            <a:ext cx="3352800" cy="3198866"/>
          </a:xfrm>
          <a:custGeom>
            <a:avLst/>
            <a:gdLst>
              <a:gd name="connsiteX0" fmla="*/ 0 w 2514600"/>
              <a:gd name="connsiteY0" fmla="*/ 0 h 3198866"/>
              <a:gd name="connsiteX1" fmla="*/ 2514600 w 2514600"/>
              <a:gd name="connsiteY1" fmla="*/ 0 h 3198866"/>
              <a:gd name="connsiteX2" fmla="*/ 2514600 w 2514600"/>
              <a:gd name="connsiteY2" fmla="*/ 2741666 h 3198866"/>
              <a:gd name="connsiteX3" fmla="*/ 2057400 w 2514600"/>
              <a:gd name="connsiteY3" fmla="*/ 3198866 h 3198866"/>
              <a:gd name="connsiteX4" fmla="*/ 0 w 25146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198866">
                <a:moveTo>
                  <a:pt x="0" y="0"/>
                </a:moveTo>
                <a:lnTo>
                  <a:pt x="2514600" y="0"/>
                </a:lnTo>
                <a:lnTo>
                  <a:pt x="2514600" y="2741666"/>
                </a:lnTo>
                <a:lnTo>
                  <a:pt x="20574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45" name="Caption 2"/>
          <p:cNvSpPr>
            <a:spLocks noGrp="1"/>
          </p:cNvSpPr>
          <p:nvPr>
            <p:ph type="body" idx="115" hasCustomPrompt="1"/>
          </p:nvPr>
        </p:nvSpPr>
        <p:spPr>
          <a:xfrm>
            <a:off x="4572000" y="3785686"/>
            <a:ext cx="3048000" cy="1819588"/>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47" name="Heading 2"/>
          <p:cNvSpPr>
            <a:spLocks noGrp="1"/>
          </p:cNvSpPr>
          <p:nvPr>
            <p:ph type="body" sz="quarter" idx="116" hasCustomPrompt="1"/>
          </p:nvPr>
        </p:nvSpPr>
        <p:spPr>
          <a:xfrm>
            <a:off x="4572000" y="3241409"/>
            <a:ext cx="30480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49" name="Divider 2"/>
          <p:cNvSpPr/>
          <p:nvPr userDrawn="1"/>
        </p:nvSpPr>
        <p:spPr>
          <a:xfrm>
            <a:off x="5791200" y="307433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2" name="Image 2"/>
          <p:cNvSpPr>
            <a:spLocks noGrp="1"/>
          </p:cNvSpPr>
          <p:nvPr>
            <p:ph type="pic" sz="quarter" idx="113" hasCustomPrompt="1"/>
          </p:nvPr>
        </p:nvSpPr>
        <p:spPr>
          <a:xfrm>
            <a:off x="5486400" y="2054577"/>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39" name="Freeform 38"/>
          <p:cNvSpPr/>
          <p:nvPr userDrawn="1"/>
        </p:nvSpPr>
        <p:spPr>
          <a:xfrm>
            <a:off x="762000" y="2516134"/>
            <a:ext cx="3352800" cy="3198866"/>
          </a:xfrm>
          <a:custGeom>
            <a:avLst/>
            <a:gdLst>
              <a:gd name="connsiteX0" fmla="*/ 0 w 2514600"/>
              <a:gd name="connsiteY0" fmla="*/ 0 h 3198866"/>
              <a:gd name="connsiteX1" fmla="*/ 2514600 w 2514600"/>
              <a:gd name="connsiteY1" fmla="*/ 0 h 3198866"/>
              <a:gd name="connsiteX2" fmla="*/ 2514600 w 2514600"/>
              <a:gd name="connsiteY2" fmla="*/ 2741666 h 3198866"/>
              <a:gd name="connsiteX3" fmla="*/ 2057400 w 2514600"/>
              <a:gd name="connsiteY3" fmla="*/ 3198866 h 3198866"/>
              <a:gd name="connsiteX4" fmla="*/ 0 w 25146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198866">
                <a:moveTo>
                  <a:pt x="0" y="0"/>
                </a:moveTo>
                <a:lnTo>
                  <a:pt x="2514600" y="0"/>
                </a:lnTo>
                <a:lnTo>
                  <a:pt x="2514600" y="2741666"/>
                </a:lnTo>
                <a:lnTo>
                  <a:pt x="20574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34" name="Caption 1"/>
          <p:cNvSpPr>
            <a:spLocks noGrp="1"/>
          </p:cNvSpPr>
          <p:nvPr>
            <p:ph type="body" idx="44" hasCustomPrompt="1"/>
          </p:nvPr>
        </p:nvSpPr>
        <p:spPr>
          <a:xfrm>
            <a:off x="914400" y="3785686"/>
            <a:ext cx="3048000" cy="1819588"/>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35" name="Heading 1"/>
          <p:cNvSpPr>
            <a:spLocks noGrp="1"/>
          </p:cNvSpPr>
          <p:nvPr>
            <p:ph type="body" sz="quarter" idx="33" hasCustomPrompt="1"/>
          </p:nvPr>
        </p:nvSpPr>
        <p:spPr>
          <a:xfrm>
            <a:off x="914400" y="3241409"/>
            <a:ext cx="30480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6" name="Divider 1"/>
          <p:cNvSpPr/>
          <p:nvPr userDrawn="1"/>
        </p:nvSpPr>
        <p:spPr>
          <a:xfrm>
            <a:off x="2133600" y="307433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Image 1"/>
          <p:cNvSpPr>
            <a:spLocks noGrp="1"/>
          </p:cNvSpPr>
          <p:nvPr>
            <p:ph type="pic" sz="quarter" idx="28" hasCustomPrompt="1"/>
          </p:nvPr>
        </p:nvSpPr>
        <p:spPr>
          <a:xfrm>
            <a:off x="1828800" y="2054577"/>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7"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lvl1pPr>
              <a:defRPr baseline="0"/>
            </a:lvl1pPr>
          </a:lstStyle>
          <a:p>
            <a:r>
              <a:rPr lang="en-US" dirty="0"/>
              <a:t>Slide title</a:t>
            </a:r>
          </a:p>
        </p:txBody>
      </p:sp>
    </p:spTree>
    <p:extLst>
      <p:ext uri="{BB962C8B-B14F-4D97-AF65-F5344CB8AC3E}">
        <p14:creationId xmlns:p14="http://schemas.microsoft.com/office/powerpoint/2010/main" val="10622551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edge">
                                      <p:cBhvr>
                                        <p:cTn id="10" dur="1000"/>
                                        <p:tgtEl>
                                          <p:spTgt spid="3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outVertical)">
                                      <p:cBhvr>
                                        <p:cTn id="13" dur="500"/>
                                        <p:tgtEl>
                                          <p:spTgt spid="4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edge">
                                      <p:cBhvr>
                                        <p:cTn id="16" dur="1000"/>
                                        <p:tgtEl>
                                          <p:spTgt spid="41"/>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outVertical)">
                                      <p:cBhvr>
                                        <p:cTn id="19" dur="500"/>
                                        <p:tgtEl>
                                          <p:spTgt spid="50"/>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edge">
                                      <p:cBhvr>
                                        <p:cTn id="22" dur="1000"/>
                                        <p:tgtEl>
                                          <p:spTgt spid="43"/>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dissolve">
                                      <p:cBhvr>
                                        <p:cTn id="26" dur="500"/>
                                        <p:tgtEl>
                                          <p:spTgt spid="30"/>
                                        </p:tgtEl>
                                      </p:cBhvr>
                                    </p:animEffect>
                                  </p:childTnLst>
                                </p:cTn>
                              </p:par>
                              <p:par>
                                <p:cTn id="27" presetID="9"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dissolve">
                                      <p:cBhvr>
                                        <p:cTn id="29" dur="500"/>
                                        <p:tgtEl>
                                          <p:spTgt spid="37"/>
                                        </p:tgtEl>
                                      </p:cBhvr>
                                    </p:animEffect>
                                  </p:childTnLst>
                                </p:cTn>
                              </p:par>
                              <p:par>
                                <p:cTn id="30" presetID="9"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cTn>
                              </p:par>
                            </p:childTnLst>
                          </p:cTn>
                        </p:par>
                        <p:par>
                          <p:cTn id="33" fill="hold">
                            <p:stCondLst>
                              <p:cond delay="1500"/>
                            </p:stCondLst>
                            <p:childTnLst>
                              <p:par>
                                <p:cTn id="34" presetID="12" presetClass="entr" presetSubtype="4"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p:tgtEl>
                                          <p:spTgt spid="32"/>
                                        </p:tgtEl>
                                        <p:attrNameLst>
                                          <p:attrName>ppt_y</p:attrName>
                                        </p:attrNameLst>
                                      </p:cBhvr>
                                      <p:tavLst>
                                        <p:tav tm="0">
                                          <p:val>
                                            <p:strVal val="#ppt_y+#ppt_h*1.125000"/>
                                          </p:val>
                                        </p:tav>
                                        <p:tav tm="100000">
                                          <p:val>
                                            <p:strVal val="#ppt_y"/>
                                          </p:val>
                                        </p:tav>
                                      </p:tavLst>
                                    </p:anim>
                                    <p:animEffect transition="in" filter="wipe(up)">
                                      <p:cBhvr>
                                        <p:cTn id="37" dur="500"/>
                                        <p:tgtEl>
                                          <p:spTgt spid="32"/>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p:tgtEl>
                                          <p:spTgt spid="42"/>
                                        </p:tgtEl>
                                        <p:attrNameLst>
                                          <p:attrName>ppt_y</p:attrName>
                                        </p:attrNameLst>
                                      </p:cBhvr>
                                      <p:tavLst>
                                        <p:tav tm="0">
                                          <p:val>
                                            <p:strVal val="#ppt_y+#ppt_h*1.125000"/>
                                          </p:val>
                                        </p:tav>
                                        <p:tav tm="100000">
                                          <p:val>
                                            <p:strVal val="#ppt_y"/>
                                          </p:val>
                                        </p:tav>
                                      </p:tavLst>
                                    </p:anim>
                                    <p:animEffect transition="in" filter="wipe(up)">
                                      <p:cBhvr>
                                        <p:cTn id="41" dur="500"/>
                                        <p:tgtEl>
                                          <p:spTgt spid="42"/>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69"/>
                                        </p:tgtEl>
                                        <p:attrNameLst>
                                          <p:attrName>style.visibility</p:attrName>
                                        </p:attrNameLst>
                                      </p:cBhvr>
                                      <p:to>
                                        <p:strVal val="visible"/>
                                      </p:to>
                                    </p:set>
                                    <p:anim calcmode="lin" valueType="num">
                                      <p:cBhvr additive="base">
                                        <p:cTn id="44" dur="500"/>
                                        <p:tgtEl>
                                          <p:spTgt spid="69"/>
                                        </p:tgtEl>
                                        <p:attrNameLst>
                                          <p:attrName>ppt_y</p:attrName>
                                        </p:attrNameLst>
                                      </p:cBhvr>
                                      <p:tavLst>
                                        <p:tav tm="0">
                                          <p:val>
                                            <p:strVal val="#ppt_y+#ppt_h*1.125000"/>
                                          </p:val>
                                        </p:tav>
                                        <p:tav tm="100000">
                                          <p:val>
                                            <p:strVal val="#ppt_y"/>
                                          </p:val>
                                        </p:tav>
                                      </p:tavLst>
                                    </p:anim>
                                    <p:animEffect transition="in" filter="wipe(up)">
                                      <p:cBhvr>
                                        <p:cTn id="4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animBg="1"/>
      <p:bldP spid="69" grpId="0"/>
      <p:bldP spid="41" grpId="0" animBg="1"/>
      <p:bldP spid="49" grpId="0" animBg="1"/>
      <p:bldP spid="42" grpId="0"/>
      <p:bldP spid="39" grpId="0" animBg="1"/>
      <p:bldP spid="36" grpId="0" animBg="1"/>
      <p:bldP spid="32" grpId="0"/>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rames,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pic>
        <p:nvPicPr>
          <p:cNvPr id="39" name="Spirit Burs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5904" y="1143000"/>
            <a:ext cx="3657600" cy="2743200"/>
          </a:xfrm>
          <a:prstGeom prst="rect">
            <a:avLst/>
          </a:prstGeom>
          <a:noFill/>
          <a:ln>
            <a:noFill/>
          </a:ln>
        </p:spPr>
      </p:pic>
      <p:pic>
        <p:nvPicPr>
          <p:cNvPr id="38" name="Spirit Burs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4724" y="1143000"/>
            <a:ext cx="3657600" cy="2743200"/>
          </a:xfrm>
          <a:prstGeom prst="rect">
            <a:avLst/>
          </a:prstGeom>
          <a:noFill/>
          <a:ln>
            <a:noFill/>
          </a:ln>
        </p:spPr>
      </p:pic>
      <p:pic>
        <p:nvPicPr>
          <p:cNvPr id="37" name="Spirit Burs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3544" y="1143000"/>
            <a:ext cx="3657600" cy="2743200"/>
          </a:xfrm>
          <a:prstGeom prst="rect">
            <a:avLst/>
          </a:prstGeom>
          <a:noFill/>
          <a:ln>
            <a:noFill/>
          </a:ln>
        </p:spPr>
      </p:pic>
      <p:pic>
        <p:nvPicPr>
          <p:cNvPr id="30" name="Spirit Burs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64" y="1143000"/>
            <a:ext cx="3657600" cy="2743200"/>
          </a:xfrm>
          <a:prstGeom prst="rect">
            <a:avLst/>
          </a:prstGeom>
          <a:noFill/>
          <a:ln>
            <a:noFill/>
          </a:ln>
        </p:spPr>
      </p:pic>
      <p:sp>
        <p:nvSpPr>
          <p:cNvPr id="63" name="Diagonal 4"/>
          <p:cNvSpPr/>
          <p:nvPr userDrawn="1"/>
        </p:nvSpPr>
        <p:spPr>
          <a:xfrm>
            <a:off x="9003216" y="2516135"/>
            <a:ext cx="2438325" cy="3198866"/>
          </a:xfrm>
          <a:custGeom>
            <a:avLst/>
            <a:gdLst>
              <a:gd name="connsiteX0" fmla="*/ 0 w 1828744"/>
              <a:gd name="connsiteY0" fmla="*/ 0 h 3198866"/>
              <a:gd name="connsiteX1" fmla="*/ 1828744 w 1828744"/>
              <a:gd name="connsiteY1" fmla="*/ 0 h 3198866"/>
              <a:gd name="connsiteX2" fmla="*/ 1828744 w 1828744"/>
              <a:gd name="connsiteY2" fmla="*/ 2741666 h 3198866"/>
              <a:gd name="connsiteX3" fmla="*/ 1371544 w 1828744"/>
              <a:gd name="connsiteY3" fmla="*/ 3198866 h 3198866"/>
              <a:gd name="connsiteX4" fmla="*/ 0 w 1828744"/>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44" h="3198866">
                <a:moveTo>
                  <a:pt x="0" y="0"/>
                </a:moveTo>
                <a:lnTo>
                  <a:pt x="1828744" y="0"/>
                </a:lnTo>
                <a:lnTo>
                  <a:pt x="1828744" y="2741666"/>
                </a:lnTo>
                <a:lnTo>
                  <a:pt x="1371544"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43" name="Caption 4"/>
          <p:cNvSpPr>
            <a:spLocks noGrp="1"/>
          </p:cNvSpPr>
          <p:nvPr>
            <p:ph type="body" idx="124" hasCustomPrompt="1"/>
          </p:nvPr>
        </p:nvSpPr>
        <p:spPr>
          <a:xfrm>
            <a:off x="9155579" y="3675318"/>
            <a:ext cx="2133600" cy="1921547"/>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44" name="Heading 4"/>
          <p:cNvSpPr>
            <a:spLocks noGrp="1"/>
          </p:cNvSpPr>
          <p:nvPr>
            <p:ph type="body" sz="quarter" idx="125" hasCustomPrompt="1"/>
          </p:nvPr>
        </p:nvSpPr>
        <p:spPr>
          <a:xfrm>
            <a:off x="9155579" y="3254151"/>
            <a:ext cx="21336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48" name="Divider 4"/>
          <p:cNvSpPr/>
          <p:nvPr userDrawn="1"/>
        </p:nvSpPr>
        <p:spPr>
          <a:xfrm>
            <a:off x="9916263" y="3085896"/>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3" name="Image 4"/>
          <p:cNvSpPr>
            <a:spLocks noGrp="1"/>
          </p:cNvSpPr>
          <p:nvPr>
            <p:ph type="pic" sz="quarter" idx="126" hasCustomPrompt="1"/>
          </p:nvPr>
        </p:nvSpPr>
        <p:spPr>
          <a:xfrm>
            <a:off x="9601200" y="2054577"/>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61" name="Diagonal 3"/>
          <p:cNvSpPr/>
          <p:nvPr userDrawn="1"/>
        </p:nvSpPr>
        <p:spPr>
          <a:xfrm>
            <a:off x="6248475" y="2516135"/>
            <a:ext cx="2438325" cy="3198866"/>
          </a:xfrm>
          <a:custGeom>
            <a:avLst/>
            <a:gdLst>
              <a:gd name="connsiteX0" fmla="*/ 0 w 1828744"/>
              <a:gd name="connsiteY0" fmla="*/ 0 h 3198866"/>
              <a:gd name="connsiteX1" fmla="*/ 1828744 w 1828744"/>
              <a:gd name="connsiteY1" fmla="*/ 0 h 3198866"/>
              <a:gd name="connsiteX2" fmla="*/ 1828744 w 1828744"/>
              <a:gd name="connsiteY2" fmla="*/ 2741666 h 3198866"/>
              <a:gd name="connsiteX3" fmla="*/ 1371544 w 1828744"/>
              <a:gd name="connsiteY3" fmla="*/ 3198866 h 3198866"/>
              <a:gd name="connsiteX4" fmla="*/ 0 w 1828744"/>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44" h="3198866">
                <a:moveTo>
                  <a:pt x="0" y="0"/>
                </a:moveTo>
                <a:lnTo>
                  <a:pt x="1828744" y="0"/>
                </a:lnTo>
                <a:lnTo>
                  <a:pt x="1828744" y="2741666"/>
                </a:lnTo>
                <a:lnTo>
                  <a:pt x="1371544"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71" name="Caption 3"/>
          <p:cNvSpPr>
            <a:spLocks noGrp="1"/>
          </p:cNvSpPr>
          <p:nvPr>
            <p:ph type="body" idx="119" hasCustomPrompt="1"/>
          </p:nvPr>
        </p:nvSpPr>
        <p:spPr>
          <a:xfrm>
            <a:off x="6400837" y="3675318"/>
            <a:ext cx="2133600" cy="1921547"/>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72" name="Heading 3"/>
          <p:cNvSpPr>
            <a:spLocks noGrp="1"/>
          </p:cNvSpPr>
          <p:nvPr>
            <p:ph type="body" sz="quarter" idx="120" hasCustomPrompt="1"/>
          </p:nvPr>
        </p:nvSpPr>
        <p:spPr>
          <a:xfrm>
            <a:off x="6400837" y="3254151"/>
            <a:ext cx="21336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50" name="Divider 3"/>
          <p:cNvSpPr/>
          <p:nvPr userDrawn="1"/>
        </p:nvSpPr>
        <p:spPr>
          <a:xfrm>
            <a:off x="7159773" y="3085896"/>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9" name="Image 3"/>
          <p:cNvSpPr>
            <a:spLocks noGrp="1"/>
          </p:cNvSpPr>
          <p:nvPr>
            <p:ph type="pic" sz="quarter" idx="117" hasCustomPrompt="1"/>
          </p:nvPr>
        </p:nvSpPr>
        <p:spPr>
          <a:xfrm>
            <a:off x="6858000" y="2054577"/>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60" name="Diagonal 2"/>
          <p:cNvSpPr/>
          <p:nvPr userDrawn="1"/>
        </p:nvSpPr>
        <p:spPr>
          <a:xfrm>
            <a:off x="3514629" y="2511777"/>
            <a:ext cx="2439420" cy="3198866"/>
          </a:xfrm>
          <a:custGeom>
            <a:avLst/>
            <a:gdLst>
              <a:gd name="connsiteX0" fmla="*/ 0 w 1829565"/>
              <a:gd name="connsiteY0" fmla="*/ 0 h 3198866"/>
              <a:gd name="connsiteX1" fmla="*/ 1829565 w 1829565"/>
              <a:gd name="connsiteY1" fmla="*/ 0 h 3198866"/>
              <a:gd name="connsiteX2" fmla="*/ 1829565 w 1829565"/>
              <a:gd name="connsiteY2" fmla="*/ 2741666 h 3198866"/>
              <a:gd name="connsiteX3" fmla="*/ 1372365 w 1829565"/>
              <a:gd name="connsiteY3" fmla="*/ 3198866 h 3198866"/>
              <a:gd name="connsiteX4" fmla="*/ 0 w 1829565"/>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565" h="3198866">
                <a:moveTo>
                  <a:pt x="0" y="0"/>
                </a:moveTo>
                <a:lnTo>
                  <a:pt x="1829565" y="0"/>
                </a:lnTo>
                <a:lnTo>
                  <a:pt x="1829565" y="2741666"/>
                </a:lnTo>
                <a:lnTo>
                  <a:pt x="1372365"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45" name="Caption 2"/>
          <p:cNvSpPr>
            <a:spLocks noGrp="1"/>
          </p:cNvSpPr>
          <p:nvPr>
            <p:ph type="body" idx="115" hasCustomPrompt="1"/>
          </p:nvPr>
        </p:nvSpPr>
        <p:spPr>
          <a:xfrm>
            <a:off x="3667315" y="3675318"/>
            <a:ext cx="2133600" cy="1921547"/>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47" name="Heading 2"/>
          <p:cNvSpPr>
            <a:spLocks noGrp="1"/>
          </p:cNvSpPr>
          <p:nvPr>
            <p:ph type="body" sz="quarter" idx="116" hasCustomPrompt="1"/>
          </p:nvPr>
        </p:nvSpPr>
        <p:spPr>
          <a:xfrm>
            <a:off x="3667315" y="3254151"/>
            <a:ext cx="21336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49" name="Divider 2"/>
          <p:cNvSpPr/>
          <p:nvPr userDrawn="1"/>
        </p:nvSpPr>
        <p:spPr>
          <a:xfrm>
            <a:off x="4419637" y="308707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2" name="Image 2"/>
          <p:cNvSpPr>
            <a:spLocks noGrp="1"/>
          </p:cNvSpPr>
          <p:nvPr>
            <p:ph type="pic" sz="quarter" idx="113" hasCustomPrompt="1"/>
          </p:nvPr>
        </p:nvSpPr>
        <p:spPr>
          <a:xfrm>
            <a:off x="4114837" y="2054577"/>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59" name="Diagonal 1"/>
          <p:cNvSpPr/>
          <p:nvPr userDrawn="1"/>
        </p:nvSpPr>
        <p:spPr>
          <a:xfrm>
            <a:off x="762000" y="2516134"/>
            <a:ext cx="2438400" cy="3198866"/>
          </a:xfrm>
          <a:custGeom>
            <a:avLst/>
            <a:gdLst>
              <a:gd name="connsiteX0" fmla="*/ 0 w 1828800"/>
              <a:gd name="connsiteY0" fmla="*/ 0 h 3198866"/>
              <a:gd name="connsiteX1" fmla="*/ 1828800 w 1828800"/>
              <a:gd name="connsiteY1" fmla="*/ 0 h 3198866"/>
              <a:gd name="connsiteX2" fmla="*/ 1828800 w 1828800"/>
              <a:gd name="connsiteY2" fmla="*/ 2741666 h 3198866"/>
              <a:gd name="connsiteX3" fmla="*/ 1371600 w 1828800"/>
              <a:gd name="connsiteY3" fmla="*/ 3198866 h 3198866"/>
              <a:gd name="connsiteX4" fmla="*/ 0 w 18288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3198866">
                <a:moveTo>
                  <a:pt x="0" y="0"/>
                </a:moveTo>
                <a:lnTo>
                  <a:pt x="1828800" y="0"/>
                </a:lnTo>
                <a:lnTo>
                  <a:pt x="1828800" y="2741666"/>
                </a:lnTo>
                <a:lnTo>
                  <a:pt x="13716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34" name="Caption 1"/>
          <p:cNvSpPr>
            <a:spLocks noGrp="1"/>
          </p:cNvSpPr>
          <p:nvPr>
            <p:ph type="body" idx="44" hasCustomPrompt="1"/>
          </p:nvPr>
        </p:nvSpPr>
        <p:spPr>
          <a:xfrm>
            <a:off x="914400" y="3675318"/>
            <a:ext cx="2133600" cy="1921547"/>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35" name="Heading 1"/>
          <p:cNvSpPr>
            <a:spLocks noGrp="1"/>
          </p:cNvSpPr>
          <p:nvPr>
            <p:ph type="body" sz="quarter" idx="33" hasCustomPrompt="1"/>
          </p:nvPr>
        </p:nvSpPr>
        <p:spPr>
          <a:xfrm>
            <a:off x="914400" y="3254151"/>
            <a:ext cx="21336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36" name="Divider 1"/>
          <p:cNvSpPr/>
          <p:nvPr userDrawn="1"/>
        </p:nvSpPr>
        <p:spPr>
          <a:xfrm>
            <a:off x="1676364" y="308707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Image 1"/>
          <p:cNvSpPr>
            <a:spLocks noGrp="1"/>
          </p:cNvSpPr>
          <p:nvPr>
            <p:ph type="pic" sz="quarter" idx="28" hasCustomPrompt="1"/>
          </p:nvPr>
        </p:nvSpPr>
        <p:spPr>
          <a:xfrm>
            <a:off x="1371601" y="2054577"/>
            <a:ext cx="12192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41"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lvl1pPr>
              <a:defRPr baseline="0"/>
            </a:lvl1pPr>
          </a:lstStyle>
          <a:p>
            <a:r>
              <a:rPr lang="en-US" dirty="0"/>
              <a:t>Slide title</a:t>
            </a:r>
          </a:p>
        </p:txBody>
      </p:sp>
    </p:spTree>
    <p:extLst>
      <p:ext uri="{BB962C8B-B14F-4D97-AF65-F5344CB8AC3E}">
        <p14:creationId xmlns:p14="http://schemas.microsoft.com/office/powerpoint/2010/main" val="7432876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edge">
                                      <p:cBhvr>
                                        <p:cTn id="10" dur="1000"/>
                                        <p:tgtEl>
                                          <p:spTgt spid="5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outVertical)">
                                      <p:cBhvr>
                                        <p:cTn id="13" dur="500"/>
                                        <p:tgtEl>
                                          <p:spTgt spid="4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edge">
                                      <p:cBhvr>
                                        <p:cTn id="16" dur="1000"/>
                                        <p:tgtEl>
                                          <p:spTgt spid="6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outVertical)">
                                      <p:cBhvr>
                                        <p:cTn id="19" dur="500"/>
                                        <p:tgtEl>
                                          <p:spTgt spid="50"/>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edge">
                                      <p:cBhvr>
                                        <p:cTn id="22" dur="1000"/>
                                        <p:tgtEl>
                                          <p:spTgt spid="6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outVertical)">
                                      <p:cBhvr>
                                        <p:cTn id="25" dur="500"/>
                                        <p:tgtEl>
                                          <p:spTgt spid="4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edge">
                                      <p:cBhvr>
                                        <p:cTn id="28" dur="1000"/>
                                        <p:tgtEl>
                                          <p:spTgt spid="63"/>
                                        </p:tgtEl>
                                      </p:cBhvr>
                                    </p:animEffect>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dissolve">
                                      <p:cBhvr>
                                        <p:cTn id="32" dur="500"/>
                                        <p:tgtEl>
                                          <p:spTgt spid="30"/>
                                        </p:tgtEl>
                                      </p:cBhvr>
                                    </p:animEffect>
                                  </p:childTnLst>
                                </p:cTn>
                              </p:par>
                              <p:par>
                                <p:cTn id="33" presetID="9"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dissolve">
                                      <p:cBhvr>
                                        <p:cTn id="35" dur="500"/>
                                        <p:tgtEl>
                                          <p:spTgt spid="37"/>
                                        </p:tgtEl>
                                      </p:cBhvr>
                                    </p:animEffect>
                                  </p:childTnLst>
                                </p:cTn>
                              </p:par>
                              <p:par>
                                <p:cTn id="36" presetID="9"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dissolve">
                                      <p:cBhvr>
                                        <p:cTn id="38" dur="500"/>
                                        <p:tgtEl>
                                          <p:spTgt spid="38"/>
                                        </p:tgtEl>
                                      </p:cBhvr>
                                    </p:animEffect>
                                  </p:childTnLst>
                                </p:cTn>
                              </p:par>
                              <p:par>
                                <p:cTn id="39" presetID="9"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dissolve">
                                      <p:cBhvr>
                                        <p:cTn id="41" dur="500"/>
                                        <p:tgtEl>
                                          <p:spTgt spid="39"/>
                                        </p:tgtEl>
                                      </p:cBhvr>
                                    </p:animEffect>
                                  </p:childTnLst>
                                </p:cTn>
                              </p:par>
                            </p:childTnLst>
                          </p:cTn>
                        </p:par>
                        <p:par>
                          <p:cTn id="42" fill="hold">
                            <p:stCondLst>
                              <p:cond delay="1500"/>
                            </p:stCondLst>
                            <p:childTnLst>
                              <p:par>
                                <p:cTn id="43" presetID="12" presetClass="entr" presetSubtype="4"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p:tgtEl>
                                          <p:spTgt spid="32"/>
                                        </p:tgtEl>
                                        <p:attrNameLst>
                                          <p:attrName>ppt_y</p:attrName>
                                        </p:attrNameLst>
                                      </p:cBhvr>
                                      <p:tavLst>
                                        <p:tav tm="0">
                                          <p:val>
                                            <p:strVal val="#ppt_y+#ppt_h*1.125000"/>
                                          </p:val>
                                        </p:tav>
                                        <p:tav tm="100000">
                                          <p:val>
                                            <p:strVal val="#ppt_y"/>
                                          </p:val>
                                        </p:tav>
                                      </p:tavLst>
                                    </p:anim>
                                    <p:animEffect transition="in" filter="wipe(up)">
                                      <p:cBhvr>
                                        <p:cTn id="46" dur="500"/>
                                        <p:tgtEl>
                                          <p:spTgt spid="32"/>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p:tgtEl>
                                          <p:spTgt spid="42"/>
                                        </p:tgtEl>
                                        <p:attrNameLst>
                                          <p:attrName>ppt_y</p:attrName>
                                        </p:attrNameLst>
                                      </p:cBhvr>
                                      <p:tavLst>
                                        <p:tav tm="0">
                                          <p:val>
                                            <p:strVal val="#ppt_y+#ppt_h*1.125000"/>
                                          </p:val>
                                        </p:tav>
                                        <p:tav tm="100000">
                                          <p:val>
                                            <p:strVal val="#ppt_y"/>
                                          </p:val>
                                        </p:tav>
                                      </p:tavLst>
                                    </p:anim>
                                    <p:animEffect transition="in" filter="wipe(up)">
                                      <p:cBhvr>
                                        <p:cTn id="50" dur="500"/>
                                        <p:tgtEl>
                                          <p:spTgt spid="42"/>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additive="base">
                                        <p:cTn id="53" dur="500"/>
                                        <p:tgtEl>
                                          <p:spTgt spid="69"/>
                                        </p:tgtEl>
                                        <p:attrNameLst>
                                          <p:attrName>ppt_y</p:attrName>
                                        </p:attrNameLst>
                                      </p:cBhvr>
                                      <p:tavLst>
                                        <p:tav tm="0">
                                          <p:val>
                                            <p:strVal val="#ppt_y+#ppt_h*1.125000"/>
                                          </p:val>
                                        </p:tav>
                                        <p:tav tm="100000">
                                          <p:val>
                                            <p:strVal val="#ppt_y"/>
                                          </p:val>
                                        </p:tav>
                                      </p:tavLst>
                                    </p:anim>
                                    <p:animEffect transition="in" filter="wipe(up)">
                                      <p:cBhvr>
                                        <p:cTn id="54" dur="500"/>
                                        <p:tgtEl>
                                          <p:spTgt spid="69"/>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additive="base">
                                        <p:cTn id="57" dur="500"/>
                                        <p:tgtEl>
                                          <p:spTgt spid="53"/>
                                        </p:tgtEl>
                                        <p:attrNameLst>
                                          <p:attrName>ppt_y</p:attrName>
                                        </p:attrNameLst>
                                      </p:cBhvr>
                                      <p:tavLst>
                                        <p:tav tm="0">
                                          <p:val>
                                            <p:strVal val="#ppt_y+#ppt_h*1.125000"/>
                                          </p:val>
                                        </p:tav>
                                        <p:tav tm="100000">
                                          <p:val>
                                            <p:strVal val="#ppt_y"/>
                                          </p:val>
                                        </p:tav>
                                      </p:tavLst>
                                    </p:anim>
                                    <p:animEffect transition="in" filter="wipe(up)">
                                      <p:cBhvr>
                                        <p:cTn id="5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8" grpId="0" animBg="1"/>
      <p:bldP spid="53" grpId="0"/>
      <p:bldP spid="61" grpId="0" animBg="1"/>
      <p:bldP spid="50" grpId="0" animBg="1"/>
      <p:bldP spid="69" grpId="0"/>
      <p:bldP spid="60" grpId="0" animBg="1"/>
      <p:bldP spid="49" grpId="0" animBg="1"/>
      <p:bldP spid="42" grpId="0"/>
      <p:bldP spid="59" grpId="0" animBg="1"/>
      <p:bldP spid="36" grpId="0" animBg="1"/>
      <p:bldP spid="32" grpId="0"/>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potlight,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26" name="Caption 2"/>
          <p:cNvSpPr>
            <a:spLocks noGrp="1"/>
          </p:cNvSpPr>
          <p:nvPr>
            <p:ph type="body" idx="115" hasCustomPrompt="1"/>
          </p:nvPr>
        </p:nvSpPr>
        <p:spPr>
          <a:xfrm>
            <a:off x="6248400" y="4143350"/>
            <a:ext cx="5181600" cy="157165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7" name="Heading 2"/>
          <p:cNvSpPr>
            <a:spLocks noGrp="1"/>
          </p:cNvSpPr>
          <p:nvPr>
            <p:ph type="body" sz="quarter" idx="116" hasCustomPrompt="1"/>
          </p:nvPr>
        </p:nvSpPr>
        <p:spPr>
          <a:xfrm>
            <a:off x="6248400" y="3598163"/>
            <a:ext cx="51816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7" name="Divider 2"/>
          <p:cNvSpPr/>
          <p:nvPr userDrawn="1"/>
        </p:nvSpPr>
        <p:spPr>
          <a:xfrm>
            <a:off x="8534400"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 name="Image 2"/>
          <p:cNvSpPr>
            <a:spLocks noGrp="1"/>
          </p:cNvSpPr>
          <p:nvPr>
            <p:ph type="pic" sz="quarter" idx="113" hasCustomPrompt="1"/>
          </p:nvPr>
        </p:nvSpPr>
        <p:spPr>
          <a:xfrm>
            <a:off x="8229600" y="24003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2" name="Caption 1"/>
          <p:cNvSpPr>
            <a:spLocks noGrp="1"/>
          </p:cNvSpPr>
          <p:nvPr>
            <p:ph type="body" idx="44" hasCustomPrompt="1"/>
          </p:nvPr>
        </p:nvSpPr>
        <p:spPr>
          <a:xfrm>
            <a:off x="761997" y="4143350"/>
            <a:ext cx="5181603" cy="157165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3" name="Heading 1"/>
          <p:cNvSpPr>
            <a:spLocks noGrp="1"/>
          </p:cNvSpPr>
          <p:nvPr>
            <p:ph type="body" sz="quarter" idx="33" hasCustomPrompt="1"/>
          </p:nvPr>
        </p:nvSpPr>
        <p:spPr>
          <a:xfrm>
            <a:off x="761997" y="3598163"/>
            <a:ext cx="5181603"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6" name="Divider 1"/>
          <p:cNvSpPr/>
          <p:nvPr userDrawn="1"/>
        </p:nvSpPr>
        <p:spPr>
          <a:xfrm>
            <a:off x="3047999"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5" name="Image 1"/>
          <p:cNvSpPr>
            <a:spLocks noGrp="1"/>
          </p:cNvSpPr>
          <p:nvPr>
            <p:ph type="pic" sz="quarter" idx="28" hasCustomPrompt="1"/>
          </p:nvPr>
        </p:nvSpPr>
        <p:spPr>
          <a:xfrm>
            <a:off x="2743199" y="24003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14"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5320417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500"/>
                                        <p:tgtEl>
                                          <p:spTgt spid="37"/>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95"/>
                                        </p:tgtEl>
                                        <p:attrNameLst>
                                          <p:attrName>style.visibility</p:attrName>
                                        </p:attrNameLst>
                                      </p:cBhvr>
                                      <p:to>
                                        <p:strVal val="visible"/>
                                      </p:to>
                                    </p:set>
                                    <p:anim calcmode="lin" valueType="num">
                                      <p:cBhvr additive="base">
                                        <p:cTn id="14" dur="500"/>
                                        <p:tgtEl>
                                          <p:spTgt spid="95"/>
                                        </p:tgtEl>
                                        <p:attrNameLst>
                                          <p:attrName>ppt_y</p:attrName>
                                        </p:attrNameLst>
                                      </p:cBhvr>
                                      <p:tavLst>
                                        <p:tav tm="0">
                                          <p:val>
                                            <p:strVal val="#ppt_y+#ppt_h*1.125000"/>
                                          </p:val>
                                        </p:tav>
                                        <p:tav tm="100000">
                                          <p:val>
                                            <p:strVal val="#ppt_y"/>
                                          </p:val>
                                        </p:tav>
                                      </p:tavLst>
                                    </p:anim>
                                    <p:animEffect transition="in" filter="wipe(up)">
                                      <p:cBhvr>
                                        <p:cTn id="15" dur="500"/>
                                        <p:tgtEl>
                                          <p:spTgt spid="95"/>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4" grpId="0"/>
      <p:bldP spid="36" grpId="0" animBg="1"/>
      <p:bldP spid="95" grpId="0"/>
    </p:bldLst>
  </p:timing>
  <p:extLst>
    <p:ext uri="{DCECCB84-F9BA-43D5-87BE-67443E8EF086}">
      <p15:sldGuideLst xmlns:p15="http://schemas.microsoft.com/office/powerpoint/2012/main">
        <p15:guide id="1" orient="horz" pos="2088" userDrawn="1">
          <p15:clr>
            <a:srgbClr val="FBAE40"/>
          </p15:clr>
        </p15:guide>
        <p15:guide id="2" orient="horz" pos="2160" userDrawn="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potlight,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30" name="Caption 3"/>
          <p:cNvSpPr>
            <a:spLocks noGrp="1"/>
          </p:cNvSpPr>
          <p:nvPr>
            <p:ph type="body" idx="119" hasCustomPrompt="1"/>
          </p:nvPr>
        </p:nvSpPr>
        <p:spPr>
          <a:xfrm>
            <a:off x="8077201" y="4143350"/>
            <a:ext cx="3358940" cy="157165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31" name="Heading 3"/>
          <p:cNvSpPr>
            <a:spLocks noGrp="1"/>
          </p:cNvSpPr>
          <p:nvPr>
            <p:ph type="body" sz="quarter" idx="120" hasCustomPrompt="1"/>
          </p:nvPr>
        </p:nvSpPr>
        <p:spPr>
          <a:xfrm>
            <a:off x="8077201" y="3598163"/>
            <a:ext cx="335894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8" name="Divider 3"/>
          <p:cNvSpPr/>
          <p:nvPr userDrawn="1"/>
        </p:nvSpPr>
        <p:spPr>
          <a:xfrm>
            <a:off x="9451869"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8" name="Image 3"/>
          <p:cNvSpPr>
            <a:spLocks noGrp="1"/>
          </p:cNvSpPr>
          <p:nvPr>
            <p:ph type="pic" sz="quarter" idx="117" hasCustomPrompt="1"/>
          </p:nvPr>
        </p:nvSpPr>
        <p:spPr>
          <a:xfrm>
            <a:off x="9147069" y="24003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6" name="Caption 2"/>
          <p:cNvSpPr>
            <a:spLocks noGrp="1"/>
          </p:cNvSpPr>
          <p:nvPr>
            <p:ph type="body" idx="115" hasCustomPrompt="1"/>
          </p:nvPr>
        </p:nvSpPr>
        <p:spPr>
          <a:xfrm>
            <a:off x="4419601" y="4143350"/>
            <a:ext cx="3352799" cy="157165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7" name="Heading 2"/>
          <p:cNvSpPr>
            <a:spLocks noGrp="1"/>
          </p:cNvSpPr>
          <p:nvPr>
            <p:ph type="body" sz="quarter" idx="116" hasCustomPrompt="1"/>
          </p:nvPr>
        </p:nvSpPr>
        <p:spPr>
          <a:xfrm>
            <a:off x="4419601" y="3598163"/>
            <a:ext cx="3352799"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7" name="Divider 2"/>
          <p:cNvSpPr/>
          <p:nvPr userDrawn="1"/>
        </p:nvSpPr>
        <p:spPr>
          <a:xfrm>
            <a:off x="5791199"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 name="Image 2"/>
          <p:cNvSpPr>
            <a:spLocks noGrp="1"/>
          </p:cNvSpPr>
          <p:nvPr>
            <p:ph type="pic" sz="quarter" idx="113" hasCustomPrompt="1"/>
          </p:nvPr>
        </p:nvSpPr>
        <p:spPr>
          <a:xfrm>
            <a:off x="5486399" y="24003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2" name="Caption 1"/>
          <p:cNvSpPr>
            <a:spLocks noGrp="1"/>
          </p:cNvSpPr>
          <p:nvPr>
            <p:ph type="body" idx="44" hasCustomPrompt="1"/>
          </p:nvPr>
        </p:nvSpPr>
        <p:spPr>
          <a:xfrm>
            <a:off x="761998" y="4143350"/>
            <a:ext cx="3352801" cy="157165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3" name="Heading 1"/>
          <p:cNvSpPr>
            <a:spLocks noGrp="1"/>
          </p:cNvSpPr>
          <p:nvPr>
            <p:ph type="body" sz="quarter" idx="33" hasCustomPrompt="1"/>
          </p:nvPr>
        </p:nvSpPr>
        <p:spPr>
          <a:xfrm>
            <a:off x="761998" y="3598163"/>
            <a:ext cx="3352801"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dirty="0"/>
              <a:t>Heading</a:t>
            </a:r>
          </a:p>
        </p:txBody>
      </p:sp>
      <p:sp>
        <p:nvSpPr>
          <p:cNvPr id="36" name="Divider 1"/>
          <p:cNvSpPr/>
          <p:nvPr userDrawn="1"/>
        </p:nvSpPr>
        <p:spPr>
          <a:xfrm>
            <a:off x="2133597"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5" name="Image 1"/>
          <p:cNvSpPr>
            <a:spLocks noGrp="1"/>
          </p:cNvSpPr>
          <p:nvPr>
            <p:ph type="pic" sz="quarter" idx="28" hasCustomPrompt="1"/>
          </p:nvPr>
        </p:nvSpPr>
        <p:spPr>
          <a:xfrm>
            <a:off x="1828797" y="24003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18"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5195228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500"/>
                                        <p:tgtEl>
                                          <p:spTgt spid="3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500"/>
                                        <p:tgtEl>
                                          <p:spTgt spid="38"/>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p:tgtEl>
                                          <p:spTgt spid="95"/>
                                        </p:tgtEl>
                                        <p:attrNameLst>
                                          <p:attrName>ppt_y</p:attrName>
                                        </p:attrNameLst>
                                      </p:cBhvr>
                                      <p:tavLst>
                                        <p:tav tm="0">
                                          <p:val>
                                            <p:strVal val="#ppt_y+#ppt_h*1.125000"/>
                                          </p:val>
                                        </p:tav>
                                        <p:tav tm="100000">
                                          <p:val>
                                            <p:strVal val="#ppt_y"/>
                                          </p:val>
                                        </p:tav>
                                      </p:tavLst>
                                    </p:anim>
                                    <p:animEffect transition="in" filter="wipe(up)">
                                      <p:cBhvr>
                                        <p:cTn id="18" dur="500"/>
                                        <p:tgtEl>
                                          <p:spTgt spid="9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ppt_y</p:attrName>
                                        </p:attrNameLst>
                                      </p:cBhvr>
                                      <p:tavLst>
                                        <p:tav tm="0">
                                          <p:val>
                                            <p:strVal val="#ppt_y+#ppt_h*1.125000"/>
                                          </p:val>
                                        </p:tav>
                                        <p:tav tm="100000">
                                          <p:val>
                                            <p:strVal val="#ppt_y"/>
                                          </p:val>
                                        </p:tav>
                                      </p:tavLst>
                                    </p:anim>
                                    <p:animEffect transition="in" filter="wipe(up)">
                                      <p:cBhvr>
                                        <p:cTn id="22" dur="500"/>
                                        <p:tgtEl>
                                          <p:spTgt spid="2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p:tgtEl>
                                          <p:spTgt spid="28"/>
                                        </p:tgtEl>
                                        <p:attrNameLst>
                                          <p:attrName>ppt_y</p:attrName>
                                        </p:attrNameLst>
                                      </p:cBhvr>
                                      <p:tavLst>
                                        <p:tav tm="0">
                                          <p:val>
                                            <p:strVal val="#ppt_y+#ppt_h*1.125000"/>
                                          </p:val>
                                        </p:tav>
                                        <p:tav tm="100000">
                                          <p:val>
                                            <p:strVal val="#ppt_y"/>
                                          </p:val>
                                        </p:tav>
                                      </p:tavLst>
                                    </p:anim>
                                    <p:animEffect transition="in" filter="wipe(up)">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8" grpId="0"/>
      <p:bldP spid="37" grpId="0" animBg="1"/>
      <p:bldP spid="24" grpId="0"/>
      <p:bldP spid="36" grpId="0" animBg="1"/>
      <p:bldP spid="95" grpId="0"/>
    </p:bldLst>
  </p:timing>
  <p:extLst>
    <p:ext uri="{DCECCB84-F9BA-43D5-87BE-67443E8EF086}">
      <p15:sldGuideLst xmlns:p15="http://schemas.microsoft.com/office/powerpoint/2012/main">
        <p15:guide id="1" orient="horz" pos="2088" userDrawn="1">
          <p15:clr>
            <a:srgbClr val="FBAE40"/>
          </p15:clr>
        </p15:guide>
        <p15:guide id="2" orient="horz" pos="2160" userDrawn="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potlight,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34" name="Caption 4"/>
          <p:cNvSpPr>
            <a:spLocks noGrp="1"/>
          </p:cNvSpPr>
          <p:nvPr>
            <p:ph type="body" idx="123" hasCustomPrompt="1"/>
          </p:nvPr>
        </p:nvSpPr>
        <p:spPr>
          <a:xfrm>
            <a:off x="8991599" y="4020240"/>
            <a:ext cx="2438403" cy="169476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35" name="Heading 4"/>
          <p:cNvSpPr>
            <a:spLocks noGrp="1"/>
          </p:cNvSpPr>
          <p:nvPr>
            <p:ph type="body" sz="quarter" idx="124" hasCustomPrompt="1"/>
          </p:nvPr>
        </p:nvSpPr>
        <p:spPr>
          <a:xfrm>
            <a:off x="8991599" y="3598162"/>
            <a:ext cx="2438403"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39" name="Divider 4"/>
          <p:cNvSpPr/>
          <p:nvPr userDrawn="1"/>
        </p:nvSpPr>
        <p:spPr>
          <a:xfrm>
            <a:off x="9906000"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Image 4"/>
          <p:cNvSpPr>
            <a:spLocks noGrp="1"/>
          </p:cNvSpPr>
          <p:nvPr>
            <p:ph type="pic" sz="quarter" idx="121" hasCustomPrompt="1"/>
          </p:nvPr>
        </p:nvSpPr>
        <p:spPr>
          <a:xfrm>
            <a:off x="9601200" y="24003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30" name="Caption 3"/>
          <p:cNvSpPr>
            <a:spLocks noGrp="1"/>
          </p:cNvSpPr>
          <p:nvPr>
            <p:ph type="body" idx="119" hasCustomPrompt="1"/>
          </p:nvPr>
        </p:nvSpPr>
        <p:spPr>
          <a:xfrm>
            <a:off x="6248399" y="4020240"/>
            <a:ext cx="2438403" cy="169476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31" name="Heading 3"/>
          <p:cNvSpPr>
            <a:spLocks noGrp="1"/>
          </p:cNvSpPr>
          <p:nvPr>
            <p:ph type="body" sz="quarter" idx="120" hasCustomPrompt="1"/>
          </p:nvPr>
        </p:nvSpPr>
        <p:spPr>
          <a:xfrm>
            <a:off x="6248399" y="3598162"/>
            <a:ext cx="2438403"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38" name="Divider 3"/>
          <p:cNvSpPr/>
          <p:nvPr userDrawn="1"/>
        </p:nvSpPr>
        <p:spPr>
          <a:xfrm>
            <a:off x="7162800"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8" name="Image 3"/>
          <p:cNvSpPr>
            <a:spLocks noGrp="1"/>
          </p:cNvSpPr>
          <p:nvPr>
            <p:ph type="pic" sz="quarter" idx="117" hasCustomPrompt="1"/>
          </p:nvPr>
        </p:nvSpPr>
        <p:spPr>
          <a:xfrm>
            <a:off x="6858000" y="24003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6" name="Caption 2"/>
          <p:cNvSpPr>
            <a:spLocks noGrp="1"/>
          </p:cNvSpPr>
          <p:nvPr>
            <p:ph type="body" idx="115" hasCustomPrompt="1"/>
          </p:nvPr>
        </p:nvSpPr>
        <p:spPr>
          <a:xfrm>
            <a:off x="3505199" y="4020240"/>
            <a:ext cx="2438403" cy="169476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7" name="Heading 2"/>
          <p:cNvSpPr>
            <a:spLocks noGrp="1"/>
          </p:cNvSpPr>
          <p:nvPr>
            <p:ph type="body" sz="quarter" idx="116" hasCustomPrompt="1"/>
          </p:nvPr>
        </p:nvSpPr>
        <p:spPr>
          <a:xfrm>
            <a:off x="3505199" y="3598162"/>
            <a:ext cx="2438403"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37" name="Divider 2"/>
          <p:cNvSpPr/>
          <p:nvPr userDrawn="1"/>
        </p:nvSpPr>
        <p:spPr>
          <a:xfrm>
            <a:off x="4419600"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 name="Image 2"/>
          <p:cNvSpPr>
            <a:spLocks noGrp="1"/>
          </p:cNvSpPr>
          <p:nvPr>
            <p:ph type="pic" sz="quarter" idx="113" hasCustomPrompt="1"/>
          </p:nvPr>
        </p:nvSpPr>
        <p:spPr>
          <a:xfrm>
            <a:off x="4114800" y="24003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2" name="Caption 1"/>
          <p:cNvSpPr>
            <a:spLocks noGrp="1"/>
          </p:cNvSpPr>
          <p:nvPr>
            <p:ph type="body" idx="44" hasCustomPrompt="1"/>
          </p:nvPr>
        </p:nvSpPr>
        <p:spPr>
          <a:xfrm>
            <a:off x="761999" y="4020240"/>
            <a:ext cx="2438403" cy="169476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Caption</a:t>
            </a:r>
          </a:p>
        </p:txBody>
      </p:sp>
      <p:sp>
        <p:nvSpPr>
          <p:cNvPr id="23" name="Heading 1"/>
          <p:cNvSpPr>
            <a:spLocks noGrp="1"/>
          </p:cNvSpPr>
          <p:nvPr>
            <p:ph type="body" sz="quarter" idx="33" hasCustomPrompt="1"/>
          </p:nvPr>
        </p:nvSpPr>
        <p:spPr>
          <a:xfrm>
            <a:off x="761999" y="3598162"/>
            <a:ext cx="2438403"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dirty="0"/>
              <a:t>Heading</a:t>
            </a:r>
          </a:p>
        </p:txBody>
      </p:sp>
      <p:sp>
        <p:nvSpPr>
          <p:cNvPr id="36" name="Divider 1"/>
          <p:cNvSpPr/>
          <p:nvPr userDrawn="1"/>
        </p:nvSpPr>
        <p:spPr>
          <a:xfrm>
            <a:off x="1676400"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5" name="Image 1"/>
          <p:cNvSpPr>
            <a:spLocks noGrp="1"/>
          </p:cNvSpPr>
          <p:nvPr>
            <p:ph type="pic" sz="quarter" idx="28" hasCustomPrompt="1"/>
          </p:nvPr>
        </p:nvSpPr>
        <p:spPr>
          <a:xfrm>
            <a:off x="1371600" y="24003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5"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45784721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500"/>
                                        <p:tgtEl>
                                          <p:spTgt spid="3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500"/>
                                        <p:tgtEl>
                                          <p:spTgt spid="3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outVertical)">
                                      <p:cBhvr>
                                        <p:cTn id="16" dur="500"/>
                                        <p:tgtEl>
                                          <p:spTgt spid="39"/>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 calcmode="lin" valueType="num">
                                      <p:cBhvr additive="base">
                                        <p:cTn id="20" dur="500"/>
                                        <p:tgtEl>
                                          <p:spTgt spid="95"/>
                                        </p:tgtEl>
                                        <p:attrNameLst>
                                          <p:attrName>ppt_y</p:attrName>
                                        </p:attrNameLst>
                                      </p:cBhvr>
                                      <p:tavLst>
                                        <p:tav tm="0">
                                          <p:val>
                                            <p:strVal val="#ppt_y+#ppt_h*1.125000"/>
                                          </p:val>
                                        </p:tav>
                                        <p:tav tm="100000">
                                          <p:val>
                                            <p:strVal val="#ppt_y"/>
                                          </p:val>
                                        </p:tav>
                                      </p:tavLst>
                                    </p:anim>
                                    <p:animEffect transition="in" filter="wipe(up)">
                                      <p:cBhvr>
                                        <p:cTn id="21" dur="500"/>
                                        <p:tgtEl>
                                          <p:spTgt spid="95"/>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p:tgtEl>
                                          <p:spTgt spid="24"/>
                                        </p:tgtEl>
                                        <p:attrNameLst>
                                          <p:attrName>ppt_y</p:attrName>
                                        </p:attrNameLst>
                                      </p:cBhvr>
                                      <p:tavLst>
                                        <p:tav tm="0">
                                          <p:val>
                                            <p:strVal val="#ppt_y+#ppt_h*1.125000"/>
                                          </p:val>
                                        </p:tav>
                                        <p:tav tm="100000">
                                          <p:val>
                                            <p:strVal val="#ppt_y"/>
                                          </p:val>
                                        </p:tav>
                                      </p:tavLst>
                                    </p:anim>
                                    <p:animEffect transition="in" filter="wipe(up)">
                                      <p:cBhvr>
                                        <p:cTn id="25" dur="500"/>
                                        <p:tgtEl>
                                          <p:spTgt spid="24"/>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p:tgtEl>
                                          <p:spTgt spid="28"/>
                                        </p:tgtEl>
                                        <p:attrNameLst>
                                          <p:attrName>ppt_y</p:attrName>
                                        </p:attrNameLst>
                                      </p:cBhvr>
                                      <p:tavLst>
                                        <p:tav tm="0">
                                          <p:val>
                                            <p:strVal val="#ppt_y+#ppt_h*1.125000"/>
                                          </p:val>
                                        </p:tav>
                                        <p:tav tm="100000">
                                          <p:val>
                                            <p:strVal val="#ppt_y"/>
                                          </p:val>
                                        </p:tav>
                                      </p:tavLst>
                                    </p:anim>
                                    <p:animEffect transition="in" filter="wipe(up)">
                                      <p:cBhvr>
                                        <p:cTn id="29" dur="500"/>
                                        <p:tgtEl>
                                          <p:spTgt spid="28"/>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p:tgtEl>
                                          <p:spTgt spid="32"/>
                                        </p:tgtEl>
                                        <p:attrNameLst>
                                          <p:attrName>ppt_y</p:attrName>
                                        </p:attrNameLst>
                                      </p:cBhvr>
                                      <p:tavLst>
                                        <p:tav tm="0">
                                          <p:val>
                                            <p:strVal val="#ppt_y+#ppt_h*1.125000"/>
                                          </p:val>
                                        </p:tav>
                                        <p:tav tm="100000">
                                          <p:val>
                                            <p:strVal val="#ppt_y"/>
                                          </p:val>
                                        </p:tav>
                                      </p:tavLst>
                                    </p:anim>
                                    <p:animEffect transition="in" filter="wipe(up)">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2" grpId="0"/>
      <p:bldP spid="38" grpId="0" animBg="1"/>
      <p:bldP spid="28" grpId="0"/>
      <p:bldP spid="37" grpId="0" animBg="1"/>
      <p:bldP spid="24" grpId="0"/>
      <p:bldP spid="36" grpId="0" animBg="1"/>
      <p:bldP spid="95" grpId="0"/>
    </p:bldLst>
  </p:timing>
  <p:extLst>
    <p:ext uri="{DCECCB84-F9BA-43D5-87BE-67443E8EF086}">
      <p15:sldGuideLst xmlns:p15="http://schemas.microsoft.com/office/powerpoint/2012/main">
        <p15:guide id="1" orient="horz" pos="2088" userDrawn="1">
          <p15:clr>
            <a:srgbClr val="FBAE40"/>
          </p15:clr>
        </p15:guide>
        <p15:guide id="2"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93851" y="1499616"/>
            <a:ext cx="4820143"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93851" y="2514707"/>
            <a:ext cx="4815840"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559057" y="1499616"/>
            <a:ext cx="4820143"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59057" y="2514600"/>
            <a:ext cx="4820143"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2C6F8EA-316C-41DE-B9A4-EDCC3A85ED9A}" type="datetimeFigureOut">
              <a:rPr lang="en-US"/>
              <a:t>1/25/2022</a:t>
            </a:fld>
            <a:endParaRPr/>
          </a:p>
        </p:txBody>
      </p:sp>
      <p:sp>
        <p:nvSpPr>
          <p:cNvPr id="8" name="Footer Placeholder 7"/>
          <p:cNvSpPr>
            <a:spLocks noGrp="1"/>
          </p:cNvSpPr>
          <p:nvPr>
            <p:ph type="ftr" sz="quarter" idx="11"/>
          </p:nvPr>
        </p:nvSpPr>
        <p:spPr/>
        <p:txBody>
          <a:bodyPr/>
          <a:lstStyle/>
          <a:p>
            <a:r>
              <a:rPr lang="en-US"/>
              <a:t>Add a footer</a:t>
            </a:r>
            <a:endParaRPr/>
          </a:p>
        </p:txBody>
      </p:sp>
      <p:sp>
        <p:nvSpPr>
          <p:cNvPr id="9" name="Slide Number Placeholder 8"/>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105330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otlight, 1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endParaRPr lang="en-US" dirty="0"/>
          </a:p>
        </p:txBody>
      </p:sp>
      <p:sp>
        <p:nvSpPr>
          <p:cNvPr id="71" name="Heading 12"/>
          <p:cNvSpPr>
            <a:spLocks noGrp="1"/>
          </p:cNvSpPr>
          <p:nvPr>
            <p:ph type="body" sz="quarter" idx="150" hasCustomPrompt="1"/>
          </p:nvPr>
        </p:nvSpPr>
        <p:spPr>
          <a:xfrm>
            <a:off x="9905999"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80" name="Divider 12"/>
          <p:cNvSpPr/>
          <p:nvPr userDrawn="1"/>
        </p:nvSpPr>
        <p:spPr>
          <a:xfrm>
            <a:off x="10373937"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9" name="Image 12"/>
          <p:cNvSpPr>
            <a:spLocks noGrp="1"/>
          </p:cNvSpPr>
          <p:nvPr>
            <p:ph type="pic" sz="quarter" idx="148" hasCustomPrompt="1"/>
          </p:nvPr>
        </p:nvSpPr>
        <p:spPr>
          <a:xfrm>
            <a:off x="10058399" y="40005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66" name="Heading 11"/>
          <p:cNvSpPr>
            <a:spLocks noGrp="1"/>
          </p:cNvSpPr>
          <p:nvPr>
            <p:ph type="body" sz="quarter" idx="147" hasCustomPrompt="1"/>
          </p:nvPr>
        </p:nvSpPr>
        <p:spPr>
          <a:xfrm>
            <a:off x="8077200"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79" name="Divider 11"/>
          <p:cNvSpPr/>
          <p:nvPr userDrawn="1"/>
        </p:nvSpPr>
        <p:spPr>
          <a:xfrm>
            <a:off x="8545137"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4" name="Image 11"/>
          <p:cNvSpPr>
            <a:spLocks noGrp="1"/>
          </p:cNvSpPr>
          <p:nvPr>
            <p:ph type="pic" sz="quarter" idx="145" hasCustomPrompt="1"/>
          </p:nvPr>
        </p:nvSpPr>
        <p:spPr>
          <a:xfrm>
            <a:off x="8229599" y="40005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63" name="Heading 10"/>
          <p:cNvSpPr>
            <a:spLocks noGrp="1"/>
          </p:cNvSpPr>
          <p:nvPr>
            <p:ph type="body" sz="quarter" idx="144" hasCustomPrompt="1"/>
          </p:nvPr>
        </p:nvSpPr>
        <p:spPr>
          <a:xfrm>
            <a:off x="6248400"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78" name="Divider 10"/>
          <p:cNvSpPr/>
          <p:nvPr userDrawn="1"/>
        </p:nvSpPr>
        <p:spPr>
          <a:xfrm>
            <a:off x="6716339"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1" name="Image 10"/>
          <p:cNvSpPr>
            <a:spLocks noGrp="1"/>
          </p:cNvSpPr>
          <p:nvPr>
            <p:ph type="pic" sz="quarter" idx="142" hasCustomPrompt="1"/>
          </p:nvPr>
        </p:nvSpPr>
        <p:spPr>
          <a:xfrm>
            <a:off x="6400800" y="40005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60" name="Heading 9"/>
          <p:cNvSpPr>
            <a:spLocks noGrp="1"/>
          </p:cNvSpPr>
          <p:nvPr>
            <p:ph type="body" sz="quarter" idx="141" hasCustomPrompt="1"/>
          </p:nvPr>
        </p:nvSpPr>
        <p:spPr>
          <a:xfrm>
            <a:off x="4419600"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77" name="Divider 9"/>
          <p:cNvSpPr/>
          <p:nvPr userDrawn="1"/>
        </p:nvSpPr>
        <p:spPr>
          <a:xfrm>
            <a:off x="4887539"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8" name="Image 9"/>
          <p:cNvSpPr>
            <a:spLocks noGrp="1"/>
          </p:cNvSpPr>
          <p:nvPr>
            <p:ph type="pic" sz="quarter" idx="139" hasCustomPrompt="1"/>
          </p:nvPr>
        </p:nvSpPr>
        <p:spPr>
          <a:xfrm>
            <a:off x="4572000" y="40005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57" name="Heading 8"/>
          <p:cNvSpPr>
            <a:spLocks noGrp="1"/>
          </p:cNvSpPr>
          <p:nvPr>
            <p:ph type="body" sz="quarter" idx="138" hasCustomPrompt="1"/>
          </p:nvPr>
        </p:nvSpPr>
        <p:spPr>
          <a:xfrm>
            <a:off x="2590800"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76" name="Divider 8"/>
          <p:cNvSpPr/>
          <p:nvPr userDrawn="1"/>
        </p:nvSpPr>
        <p:spPr>
          <a:xfrm>
            <a:off x="3058739"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5" name="Image 8"/>
          <p:cNvSpPr>
            <a:spLocks noGrp="1"/>
          </p:cNvSpPr>
          <p:nvPr>
            <p:ph type="pic" sz="quarter" idx="136" hasCustomPrompt="1"/>
          </p:nvPr>
        </p:nvSpPr>
        <p:spPr>
          <a:xfrm>
            <a:off x="2743200" y="40005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54" name="Heading 7"/>
          <p:cNvSpPr>
            <a:spLocks noGrp="1"/>
          </p:cNvSpPr>
          <p:nvPr>
            <p:ph type="body" sz="quarter" idx="135" hasCustomPrompt="1"/>
          </p:nvPr>
        </p:nvSpPr>
        <p:spPr>
          <a:xfrm>
            <a:off x="762000"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75" name="Divider 7"/>
          <p:cNvSpPr/>
          <p:nvPr userDrawn="1"/>
        </p:nvSpPr>
        <p:spPr>
          <a:xfrm>
            <a:off x="1229937"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2" name="Image 7"/>
          <p:cNvSpPr>
            <a:spLocks noGrp="1"/>
          </p:cNvSpPr>
          <p:nvPr>
            <p:ph type="pic" sz="quarter" idx="133" hasCustomPrompt="1"/>
          </p:nvPr>
        </p:nvSpPr>
        <p:spPr>
          <a:xfrm>
            <a:off x="914399" y="40005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68" name="Heading 6"/>
          <p:cNvSpPr>
            <a:spLocks noGrp="1"/>
          </p:cNvSpPr>
          <p:nvPr>
            <p:ph type="body" sz="quarter" idx="132" hasCustomPrompt="1"/>
          </p:nvPr>
        </p:nvSpPr>
        <p:spPr>
          <a:xfrm>
            <a:off x="9906000"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74" name="Divider 6"/>
          <p:cNvSpPr/>
          <p:nvPr userDrawn="1"/>
        </p:nvSpPr>
        <p:spPr>
          <a:xfrm>
            <a:off x="10373937"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7" name="Image 6"/>
          <p:cNvSpPr>
            <a:spLocks noGrp="1"/>
          </p:cNvSpPr>
          <p:nvPr>
            <p:ph type="pic" sz="quarter" idx="129" hasCustomPrompt="1"/>
          </p:nvPr>
        </p:nvSpPr>
        <p:spPr>
          <a:xfrm>
            <a:off x="10058399" y="2057399"/>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45" name="Heading 5"/>
          <p:cNvSpPr>
            <a:spLocks noGrp="1"/>
          </p:cNvSpPr>
          <p:nvPr>
            <p:ph type="body" sz="quarter" idx="128" hasCustomPrompt="1"/>
          </p:nvPr>
        </p:nvSpPr>
        <p:spPr>
          <a:xfrm>
            <a:off x="8077201"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73" name="Divider 5"/>
          <p:cNvSpPr/>
          <p:nvPr userDrawn="1"/>
        </p:nvSpPr>
        <p:spPr>
          <a:xfrm>
            <a:off x="8545137"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2" name="Image 5"/>
          <p:cNvSpPr>
            <a:spLocks noGrp="1"/>
          </p:cNvSpPr>
          <p:nvPr>
            <p:ph type="pic" sz="quarter" idx="125" hasCustomPrompt="1"/>
          </p:nvPr>
        </p:nvSpPr>
        <p:spPr>
          <a:xfrm>
            <a:off x="8229599" y="2057399"/>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41" name="Heading 4"/>
          <p:cNvSpPr>
            <a:spLocks noGrp="1"/>
          </p:cNvSpPr>
          <p:nvPr>
            <p:ph type="body" sz="quarter" idx="124" hasCustomPrompt="1"/>
          </p:nvPr>
        </p:nvSpPr>
        <p:spPr>
          <a:xfrm>
            <a:off x="6248401"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72" name="Divider 4"/>
          <p:cNvSpPr/>
          <p:nvPr userDrawn="1"/>
        </p:nvSpPr>
        <p:spPr>
          <a:xfrm>
            <a:off x="6716339"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8" name="Image 4"/>
          <p:cNvSpPr>
            <a:spLocks noGrp="1"/>
          </p:cNvSpPr>
          <p:nvPr>
            <p:ph type="pic" sz="quarter" idx="121" hasCustomPrompt="1"/>
          </p:nvPr>
        </p:nvSpPr>
        <p:spPr>
          <a:xfrm>
            <a:off x="6400800" y="2057399"/>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37" name="Heading 3"/>
          <p:cNvSpPr>
            <a:spLocks noGrp="1"/>
          </p:cNvSpPr>
          <p:nvPr>
            <p:ph type="body" sz="quarter" idx="120" hasCustomPrompt="1"/>
          </p:nvPr>
        </p:nvSpPr>
        <p:spPr>
          <a:xfrm>
            <a:off x="4419601"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67" name="Divider 3"/>
          <p:cNvSpPr/>
          <p:nvPr userDrawn="1"/>
        </p:nvSpPr>
        <p:spPr>
          <a:xfrm>
            <a:off x="4887539"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4" name="Image 3"/>
          <p:cNvSpPr>
            <a:spLocks noGrp="1"/>
          </p:cNvSpPr>
          <p:nvPr>
            <p:ph type="pic" sz="quarter" idx="117" hasCustomPrompt="1"/>
          </p:nvPr>
        </p:nvSpPr>
        <p:spPr>
          <a:xfrm>
            <a:off x="4572000" y="2057399"/>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33" name="Heading 2"/>
          <p:cNvSpPr>
            <a:spLocks noGrp="1"/>
          </p:cNvSpPr>
          <p:nvPr>
            <p:ph type="body" sz="quarter" idx="116" hasCustomPrompt="1"/>
          </p:nvPr>
        </p:nvSpPr>
        <p:spPr>
          <a:xfrm>
            <a:off x="2590801"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50" name="Divider 2"/>
          <p:cNvSpPr/>
          <p:nvPr userDrawn="1"/>
        </p:nvSpPr>
        <p:spPr>
          <a:xfrm>
            <a:off x="3058739"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0" name="Image 2"/>
          <p:cNvSpPr>
            <a:spLocks noGrp="1"/>
          </p:cNvSpPr>
          <p:nvPr>
            <p:ph type="pic" sz="quarter" idx="113" hasCustomPrompt="1"/>
          </p:nvPr>
        </p:nvSpPr>
        <p:spPr>
          <a:xfrm>
            <a:off x="2743200" y="2057399"/>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51" name="Heading 1"/>
          <p:cNvSpPr>
            <a:spLocks noGrp="1"/>
          </p:cNvSpPr>
          <p:nvPr>
            <p:ph type="body" sz="quarter" idx="33" hasCustomPrompt="1"/>
          </p:nvPr>
        </p:nvSpPr>
        <p:spPr>
          <a:xfrm>
            <a:off x="762001"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dirty="0"/>
              <a:t>Heading</a:t>
            </a:r>
          </a:p>
        </p:txBody>
      </p:sp>
      <p:sp>
        <p:nvSpPr>
          <p:cNvPr id="44" name="Divider 1"/>
          <p:cNvSpPr/>
          <p:nvPr userDrawn="1"/>
        </p:nvSpPr>
        <p:spPr>
          <a:xfrm>
            <a:off x="1229937"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5" name="Image 1"/>
          <p:cNvSpPr>
            <a:spLocks noGrp="1"/>
          </p:cNvSpPr>
          <p:nvPr>
            <p:ph type="pic" sz="quarter" idx="28" hasCustomPrompt="1"/>
          </p:nvPr>
        </p:nvSpPr>
        <p:spPr>
          <a:xfrm>
            <a:off x="914399" y="2057400"/>
            <a:ext cx="12192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43"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dirty="0"/>
              <a:t>Slide subtitle</a:t>
            </a:r>
          </a:p>
        </p:txBody>
      </p:sp>
      <p:sp>
        <p:nvSpPr>
          <p:cNvPr id="2" name="Title"/>
          <p:cNvSpPr>
            <a:spLocks noGrp="1"/>
          </p:cNvSpPr>
          <p:nvPr>
            <p:ph type="title" hasCustomPrompt="1"/>
          </p:nvPr>
        </p:nvSpPr>
        <p:spPr/>
        <p:txBody>
          <a:bodyPr/>
          <a:lstStyle>
            <a:lvl1pPr>
              <a:defRPr baseline="0"/>
            </a:lvl1pPr>
          </a:lstStyle>
          <a:p>
            <a:r>
              <a:rPr lang="en-US" dirty="0"/>
              <a:t>Slide title</a:t>
            </a:r>
          </a:p>
        </p:txBody>
      </p:sp>
    </p:spTree>
    <p:extLst>
      <p:ext uri="{BB962C8B-B14F-4D97-AF65-F5344CB8AC3E}">
        <p14:creationId xmlns:p14="http://schemas.microsoft.com/office/powerpoint/2010/main" val="10585162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outVertical)">
                                      <p:cBhvr>
                                        <p:cTn id="10" dur="500"/>
                                        <p:tgtEl>
                                          <p:spTgt spid="5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barn(outVertical)">
                                      <p:cBhvr>
                                        <p:cTn id="13" dur="500"/>
                                        <p:tgtEl>
                                          <p:spTgt spid="67"/>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barn(outVertical)">
                                      <p:cBhvr>
                                        <p:cTn id="16" dur="500"/>
                                        <p:tgtEl>
                                          <p:spTgt spid="7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barn(outVertical)">
                                      <p:cBhvr>
                                        <p:cTn id="19" dur="500"/>
                                        <p:tgtEl>
                                          <p:spTgt spid="7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barn(outVertical)">
                                      <p:cBhvr>
                                        <p:cTn id="22" dur="500"/>
                                        <p:tgtEl>
                                          <p:spTgt spid="7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barn(outVertical)">
                                      <p:cBhvr>
                                        <p:cTn id="25" dur="500"/>
                                        <p:tgtEl>
                                          <p:spTgt spid="75"/>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arn(outVertical)">
                                      <p:cBhvr>
                                        <p:cTn id="28" dur="500"/>
                                        <p:tgtEl>
                                          <p:spTgt spid="76"/>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barn(outVertical)">
                                      <p:cBhvr>
                                        <p:cTn id="31" dur="500"/>
                                        <p:tgtEl>
                                          <p:spTgt spid="7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barn(outVertical)">
                                      <p:cBhvr>
                                        <p:cTn id="34" dur="500"/>
                                        <p:tgtEl>
                                          <p:spTgt spid="78"/>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arn(outVertical)">
                                      <p:cBhvr>
                                        <p:cTn id="37" dur="500"/>
                                        <p:tgtEl>
                                          <p:spTgt spid="79"/>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barn(outVertical)">
                                      <p:cBhvr>
                                        <p:cTn id="40" dur="500"/>
                                        <p:tgtEl>
                                          <p:spTgt spid="80"/>
                                        </p:tgtEl>
                                      </p:cBhvr>
                                    </p:animEffect>
                                  </p:childTnLst>
                                </p:cTn>
                              </p:par>
                            </p:childTnLst>
                          </p:cTn>
                        </p:par>
                        <p:par>
                          <p:cTn id="41" fill="hold">
                            <p:stCondLst>
                              <p:cond delay="500"/>
                            </p:stCondLst>
                            <p:childTnLst>
                              <p:par>
                                <p:cTn id="42" presetID="12" presetClass="entr" presetSubtype="4" fill="hold" grpId="0" nodeType="afterEffect">
                                  <p:stCondLst>
                                    <p:cond delay="0"/>
                                  </p:stCondLst>
                                  <p:childTnLst>
                                    <p:set>
                                      <p:cBhvr>
                                        <p:cTn id="43" dur="1" fill="hold">
                                          <p:stCondLst>
                                            <p:cond delay="0"/>
                                          </p:stCondLst>
                                        </p:cTn>
                                        <p:tgtEl>
                                          <p:spTgt spid="95"/>
                                        </p:tgtEl>
                                        <p:attrNameLst>
                                          <p:attrName>style.visibility</p:attrName>
                                        </p:attrNameLst>
                                      </p:cBhvr>
                                      <p:to>
                                        <p:strVal val="visible"/>
                                      </p:to>
                                    </p:set>
                                    <p:anim calcmode="lin" valueType="num">
                                      <p:cBhvr additive="base">
                                        <p:cTn id="44" dur="500"/>
                                        <p:tgtEl>
                                          <p:spTgt spid="95"/>
                                        </p:tgtEl>
                                        <p:attrNameLst>
                                          <p:attrName>ppt_y</p:attrName>
                                        </p:attrNameLst>
                                      </p:cBhvr>
                                      <p:tavLst>
                                        <p:tav tm="0">
                                          <p:val>
                                            <p:strVal val="#ppt_y+#ppt_h*1.125000"/>
                                          </p:val>
                                        </p:tav>
                                        <p:tav tm="100000">
                                          <p:val>
                                            <p:strVal val="#ppt_y"/>
                                          </p:val>
                                        </p:tav>
                                      </p:tavLst>
                                    </p:anim>
                                    <p:animEffect transition="in" filter="wipe(up)">
                                      <p:cBhvr>
                                        <p:cTn id="45" dur="500"/>
                                        <p:tgtEl>
                                          <p:spTgt spid="95"/>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500"/>
                                        <p:tgtEl>
                                          <p:spTgt spid="30"/>
                                        </p:tgtEl>
                                        <p:attrNameLst>
                                          <p:attrName>ppt_y</p:attrName>
                                        </p:attrNameLst>
                                      </p:cBhvr>
                                      <p:tavLst>
                                        <p:tav tm="0">
                                          <p:val>
                                            <p:strVal val="#ppt_y+#ppt_h*1.125000"/>
                                          </p:val>
                                        </p:tav>
                                        <p:tav tm="100000">
                                          <p:val>
                                            <p:strVal val="#ppt_y"/>
                                          </p:val>
                                        </p:tav>
                                      </p:tavLst>
                                    </p:anim>
                                    <p:animEffect transition="in" filter="wipe(up)">
                                      <p:cBhvr>
                                        <p:cTn id="49" dur="500"/>
                                        <p:tgtEl>
                                          <p:spTgt spid="3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p:tgtEl>
                                          <p:spTgt spid="34"/>
                                        </p:tgtEl>
                                        <p:attrNameLst>
                                          <p:attrName>ppt_y</p:attrName>
                                        </p:attrNameLst>
                                      </p:cBhvr>
                                      <p:tavLst>
                                        <p:tav tm="0">
                                          <p:val>
                                            <p:strVal val="#ppt_y+#ppt_h*1.125000"/>
                                          </p:val>
                                        </p:tav>
                                        <p:tav tm="100000">
                                          <p:val>
                                            <p:strVal val="#ppt_y"/>
                                          </p:val>
                                        </p:tav>
                                      </p:tavLst>
                                    </p:anim>
                                    <p:animEffect transition="in" filter="wipe(up)">
                                      <p:cBhvr>
                                        <p:cTn id="53" dur="500"/>
                                        <p:tgtEl>
                                          <p:spTgt spid="34"/>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p:tgtEl>
                                          <p:spTgt spid="38"/>
                                        </p:tgtEl>
                                        <p:attrNameLst>
                                          <p:attrName>ppt_y</p:attrName>
                                        </p:attrNameLst>
                                      </p:cBhvr>
                                      <p:tavLst>
                                        <p:tav tm="0">
                                          <p:val>
                                            <p:strVal val="#ppt_y+#ppt_h*1.125000"/>
                                          </p:val>
                                        </p:tav>
                                        <p:tav tm="100000">
                                          <p:val>
                                            <p:strVal val="#ppt_y"/>
                                          </p:val>
                                        </p:tav>
                                      </p:tavLst>
                                    </p:anim>
                                    <p:animEffect transition="in" filter="wipe(up)">
                                      <p:cBhvr>
                                        <p:cTn id="57" dur="500"/>
                                        <p:tgtEl>
                                          <p:spTgt spid="38"/>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p:tgtEl>
                                          <p:spTgt spid="42"/>
                                        </p:tgtEl>
                                        <p:attrNameLst>
                                          <p:attrName>ppt_y</p:attrName>
                                        </p:attrNameLst>
                                      </p:cBhvr>
                                      <p:tavLst>
                                        <p:tav tm="0">
                                          <p:val>
                                            <p:strVal val="#ppt_y+#ppt_h*1.125000"/>
                                          </p:val>
                                        </p:tav>
                                        <p:tav tm="100000">
                                          <p:val>
                                            <p:strVal val="#ppt_y"/>
                                          </p:val>
                                        </p:tav>
                                      </p:tavLst>
                                    </p:anim>
                                    <p:animEffect transition="in" filter="wipe(up)">
                                      <p:cBhvr>
                                        <p:cTn id="61" dur="500"/>
                                        <p:tgtEl>
                                          <p:spTgt spid="42"/>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additive="base">
                                        <p:cTn id="64" dur="500"/>
                                        <p:tgtEl>
                                          <p:spTgt spid="47"/>
                                        </p:tgtEl>
                                        <p:attrNameLst>
                                          <p:attrName>ppt_y</p:attrName>
                                        </p:attrNameLst>
                                      </p:cBhvr>
                                      <p:tavLst>
                                        <p:tav tm="0">
                                          <p:val>
                                            <p:strVal val="#ppt_y+#ppt_h*1.125000"/>
                                          </p:val>
                                        </p:tav>
                                        <p:tav tm="100000">
                                          <p:val>
                                            <p:strVal val="#ppt_y"/>
                                          </p:val>
                                        </p:tav>
                                      </p:tavLst>
                                    </p:anim>
                                    <p:animEffect transition="in" filter="wipe(up)">
                                      <p:cBhvr>
                                        <p:cTn id="65" dur="500"/>
                                        <p:tgtEl>
                                          <p:spTgt spid="47"/>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p:tgtEl>
                                          <p:spTgt spid="52"/>
                                        </p:tgtEl>
                                        <p:attrNameLst>
                                          <p:attrName>ppt_y</p:attrName>
                                        </p:attrNameLst>
                                      </p:cBhvr>
                                      <p:tavLst>
                                        <p:tav tm="0">
                                          <p:val>
                                            <p:strVal val="#ppt_y+#ppt_h*1.125000"/>
                                          </p:val>
                                        </p:tav>
                                        <p:tav tm="100000">
                                          <p:val>
                                            <p:strVal val="#ppt_y"/>
                                          </p:val>
                                        </p:tav>
                                      </p:tavLst>
                                    </p:anim>
                                    <p:animEffect transition="in" filter="wipe(up)">
                                      <p:cBhvr>
                                        <p:cTn id="69" dur="500"/>
                                        <p:tgtEl>
                                          <p:spTgt spid="52"/>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additive="base">
                                        <p:cTn id="72" dur="500"/>
                                        <p:tgtEl>
                                          <p:spTgt spid="55"/>
                                        </p:tgtEl>
                                        <p:attrNameLst>
                                          <p:attrName>ppt_y</p:attrName>
                                        </p:attrNameLst>
                                      </p:cBhvr>
                                      <p:tavLst>
                                        <p:tav tm="0">
                                          <p:val>
                                            <p:strVal val="#ppt_y+#ppt_h*1.125000"/>
                                          </p:val>
                                        </p:tav>
                                        <p:tav tm="100000">
                                          <p:val>
                                            <p:strVal val="#ppt_y"/>
                                          </p:val>
                                        </p:tav>
                                      </p:tavLst>
                                    </p:anim>
                                    <p:animEffect transition="in" filter="wipe(up)">
                                      <p:cBhvr>
                                        <p:cTn id="73" dur="500"/>
                                        <p:tgtEl>
                                          <p:spTgt spid="55"/>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 calcmode="lin" valueType="num">
                                      <p:cBhvr additive="base">
                                        <p:cTn id="76" dur="500"/>
                                        <p:tgtEl>
                                          <p:spTgt spid="58"/>
                                        </p:tgtEl>
                                        <p:attrNameLst>
                                          <p:attrName>ppt_y</p:attrName>
                                        </p:attrNameLst>
                                      </p:cBhvr>
                                      <p:tavLst>
                                        <p:tav tm="0">
                                          <p:val>
                                            <p:strVal val="#ppt_y+#ppt_h*1.125000"/>
                                          </p:val>
                                        </p:tav>
                                        <p:tav tm="100000">
                                          <p:val>
                                            <p:strVal val="#ppt_y"/>
                                          </p:val>
                                        </p:tav>
                                      </p:tavLst>
                                    </p:anim>
                                    <p:animEffect transition="in" filter="wipe(up)">
                                      <p:cBhvr>
                                        <p:cTn id="77" dur="500"/>
                                        <p:tgtEl>
                                          <p:spTgt spid="58"/>
                                        </p:tgtEl>
                                      </p:cBhvr>
                                    </p:animEffect>
                                  </p:childTnLst>
                                </p:cTn>
                              </p:par>
                              <p:par>
                                <p:cTn id="78" presetID="12" presetClass="entr" presetSubtype="4" fill="hold" grpId="0" nodeType="withEffect">
                                  <p:stCondLst>
                                    <p:cond delay="0"/>
                                  </p:stCondLst>
                                  <p:childTnLst>
                                    <p:set>
                                      <p:cBhvr>
                                        <p:cTn id="79" dur="1" fill="hold">
                                          <p:stCondLst>
                                            <p:cond delay="0"/>
                                          </p:stCondLst>
                                        </p:cTn>
                                        <p:tgtEl>
                                          <p:spTgt spid="61"/>
                                        </p:tgtEl>
                                        <p:attrNameLst>
                                          <p:attrName>style.visibility</p:attrName>
                                        </p:attrNameLst>
                                      </p:cBhvr>
                                      <p:to>
                                        <p:strVal val="visible"/>
                                      </p:to>
                                    </p:set>
                                    <p:anim calcmode="lin" valueType="num">
                                      <p:cBhvr additive="base">
                                        <p:cTn id="80" dur="500"/>
                                        <p:tgtEl>
                                          <p:spTgt spid="61"/>
                                        </p:tgtEl>
                                        <p:attrNameLst>
                                          <p:attrName>ppt_y</p:attrName>
                                        </p:attrNameLst>
                                      </p:cBhvr>
                                      <p:tavLst>
                                        <p:tav tm="0">
                                          <p:val>
                                            <p:strVal val="#ppt_y+#ppt_h*1.125000"/>
                                          </p:val>
                                        </p:tav>
                                        <p:tav tm="100000">
                                          <p:val>
                                            <p:strVal val="#ppt_y"/>
                                          </p:val>
                                        </p:tav>
                                      </p:tavLst>
                                    </p:anim>
                                    <p:animEffect transition="in" filter="wipe(up)">
                                      <p:cBhvr>
                                        <p:cTn id="81" dur="500"/>
                                        <p:tgtEl>
                                          <p:spTgt spid="61"/>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64"/>
                                        </p:tgtEl>
                                        <p:attrNameLst>
                                          <p:attrName>style.visibility</p:attrName>
                                        </p:attrNameLst>
                                      </p:cBhvr>
                                      <p:to>
                                        <p:strVal val="visible"/>
                                      </p:to>
                                    </p:set>
                                    <p:anim calcmode="lin" valueType="num">
                                      <p:cBhvr additive="base">
                                        <p:cTn id="84" dur="500"/>
                                        <p:tgtEl>
                                          <p:spTgt spid="64"/>
                                        </p:tgtEl>
                                        <p:attrNameLst>
                                          <p:attrName>ppt_y</p:attrName>
                                        </p:attrNameLst>
                                      </p:cBhvr>
                                      <p:tavLst>
                                        <p:tav tm="0">
                                          <p:val>
                                            <p:strVal val="#ppt_y+#ppt_h*1.125000"/>
                                          </p:val>
                                        </p:tav>
                                        <p:tav tm="100000">
                                          <p:val>
                                            <p:strVal val="#ppt_y"/>
                                          </p:val>
                                        </p:tav>
                                      </p:tavLst>
                                    </p:anim>
                                    <p:animEffect transition="in" filter="wipe(up)">
                                      <p:cBhvr>
                                        <p:cTn id="85" dur="500"/>
                                        <p:tgtEl>
                                          <p:spTgt spid="64"/>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69"/>
                                        </p:tgtEl>
                                        <p:attrNameLst>
                                          <p:attrName>style.visibility</p:attrName>
                                        </p:attrNameLst>
                                      </p:cBhvr>
                                      <p:to>
                                        <p:strVal val="visible"/>
                                      </p:to>
                                    </p:set>
                                    <p:anim calcmode="lin" valueType="num">
                                      <p:cBhvr additive="base">
                                        <p:cTn id="88" dur="500"/>
                                        <p:tgtEl>
                                          <p:spTgt spid="69"/>
                                        </p:tgtEl>
                                        <p:attrNameLst>
                                          <p:attrName>ppt_y</p:attrName>
                                        </p:attrNameLst>
                                      </p:cBhvr>
                                      <p:tavLst>
                                        <p:tav tm="0">
                                          <p:val>
                                            <p:strVal val="#ppt_y+#ppt_h*1.125000"/>
                                          </p:val>
                                        </p:tav>
                                        <p:tav tm="100000">
                                          <p:val>
                                            <p:strVal val="#ppt_y"/>
                                          </p:val>
                                        </p:tav>
                                      </p:tavLst>
                                    </p:anim>
                                    <p:animEffect transition="in" filter="wipe(up)">
                                      <p:cBhvr>
                                        <p:cTn id="8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69" grpId="0"/>
      <p:bldP spid="79" grpId="0" animBg="1"/>
      <p:bldP spid="64" grpId="0"/>
      <p:bldP spid="78" grpId="0" animBg="1"/>
      <p:bldP spid="61" grpId="0"/>
      <p:bldP spid="77" grpId="0" animBg="1"/>
      <p:bldP spid="58" grpId="0"/>
      <p:bldP spid="76" grpId="0" animBg="1"/>
      <p:bldP spid="55" grpId="0"/>
      <p:bldP spid="75" grpId="0" animBg="1"/>
      <p:bldP spid="52" grpId="0"/>
      <p:bldP spid="74" grpId="0" animBg="1"/>
      <p:bldP spid="47" grpId="0"/>
      <p:bldP spid="73" grpId="0" animBg="1"/>
      <p:bldP spid="42" grpId="0"/>
      <p:bldP spid="72" grpId="0" animBg="1"/>
      <p:bldP spid="38" grpId="0"/>
      <p:bldP spid="67" grpId="0" animBg="1"/>
      <p:bldP spid="34" grpId="0"/>
      <p:bldP spid="50" grpId="0" animBg="1"/>
      <p:bldP spid="30" grpId="0"/>
      <p:bldP spid="44" grpId="0" animBg="1"/>
      <p:bldP spid="95" grpId="0"/>
    </p:bldLst>
  </p:timing>
  <p:extLst>
    <p:ext uri="{DCECCB84-F9BA-43D5-87BE-67443E8EF086}">
      <p15:sldGuideLst xmlns:p15="http://schemas.microsoft.com/office/powerpoint/2012/main">
        <p15:guide id="1" orient="horz" pos="2376" userDrawn="1">
          <p15:clr>
            <a:srgbClr val="FBAE40"/>
          </p15:clr>
        </p15:guide>
        <p15:guide id="2" orient="horz" pos="2520" userDrawn="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End Title, Number On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Wordmark"/>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62000" y="5947449"/>
            <a:ext cx="3069771" cy="449502"/>
          </a:xfrm>
          <a:prstGeom prst="rect">
            <a:avLst/>
          </a:prstGeom>
          <a:noFill/>
          <a:ln>
            <a:noFill/>
          </a:ln>
        </p:spPr>
      </p:pic>
      <p:pic>
        <p:nvPicPr>
          <p:cNvPr id="10" name="MYMS"/>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62000" y="2063814"/>
            <a:ext cx="5181600" cy="2306096"/>
          </a:xfrm>
          <a:prstGeom prst="rect">
            <a:avLst/>
          </a:prstGeom>
          <a:noFill/>
          <a:ln>
            <a:noFill/>
          </a:ln>
        </p:spPr>
      </p:pic>
      <p:pic>
        <p:nvPicPr>
          <p:cNvPr id="9" name="Grounding Bars"/>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2000" y="1"/>
            <a:ext cx="1014376" cy="457201"/>
          </a:xfrm>
          <a:prstGeom prst="rect">
            <a:avLst/>
          </a:prstGeom>
          <a:noFill/>
          <a:ln>
            <a:noFill/>
          </a:ln>
        </p:spPr>
      </p:pic>
    </p:spTree>
    <p:extLst>
      <p:ext uri="{BB962C8B-B14F-4D97-AF65-F5344CB8AC3E}">
        <p14:creationId xmlns:p14="http://schemas.microsoft.com/office/powerpoint/2010/main" val="172933545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End Title, Bear Head Bann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Wordmark"/>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62000" y="5947449"/>
            <a:ext cx="3069771" cy="449502"/>
          </a:xfrm>
          <a:prstGeom prst="rect">
            <a:avLst/>
          </a:prstGeom>
          <a:noFill/>
          <a:ln>
            <a:noFill/>
          </a:ln>
        </p:spPr>
      </p:pic>
      <p:pic>
        <p:nvPicPr>
          <p:cNvPr id="10" name="MYMS"/>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62000" y="2063814"/>
            <a:ext cx="5181600" cy="2306096"/>
          </a:xfrm>
          <a:prstGeom prst="rect">
            <a:avLst/>
          </a:prstGeom>
          <a:noFill/>
          <a:ln>
            <a:noFill/>
          </a:ln>
        </p:spPr>
      </p:pic>
      <p:pic>
        <p:nvPicPr>
          <p:cNvPr id="9" name="Grounding Bars"/>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2000" y="1"/>
            <a:ext cx="1014376" cy="4572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End Title, Students w/Raised Hand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Grounding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8812" y="1"/>
            <a:ext cx="1014376" cy="457201"/>
          </a:xfrm>
          <a:prstGeom prst="rect">
            <a:avLst/>
          </a:prstGeom>
          <a:noFill/>
          <a:ln>
            <a:noFill/>
          </a:ln>
        </p:spPr>
      </p:pic>
      <p:pic>
        <p:nvPicPr>
          <p:cNvPr id="6" name="Picture 5"/>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371600" y="952489"/>
            <a:ext cx="9448800" cy="433070"/>
          </a:xfrm>
          <a:prstGeom prst="rect">
            <a:avLst/>
          </a:prstGeom>
        </p:spPr>
      </p:pic>
      <p:pic>
        <p:nvPicPr>
          <p:cNvPr id="7" name="Picture 6"/>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572000" y="1841617"/>
            <a:ext cx="3048000" cy="44631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C2C6F8EA-316C-41DE-B9A4-EDCC3A85ED9A}" type="datetimeFigureOut">
              <a:rPr lang="en-US"/>
              <a:t>1/25/2022</a:t>
            </a:fld>
            <a:endParaRPr/>
          </a:p>
        </p:txBody>
      </p:sp>
      <p:sp>
        <p:nvSpPr>
          <p:cNvPr id="4" name="Footer Placeholder 3"/>
          <p:cNvSpPr>
            <a:spLocks noGrp="1"/>
          </p:cNvSpPr>
          <p:nvPr>
            <p:ph type="ftr" sz="quarter" idx="11"/>
          </p:nvPr>
        </p:nvSpPr>
        <p:spPr/>
        <p:txBody>
          <a:bodyPr/>
          <a:lstStyle/>
          <a:p>
            <a:r>
              <a:rPr lang="en-US"/>
              <a:t>Add a footer</a:t>
            </a:r>
            <a:endParaRPr/>
          </a:p>
        </p:txBody>
      </p:sp>
      <p:sp>
        <p:nvSpPr>
          <p:cNvPr id="5" name="Slide Number Placeholder 4"/>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8896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ltGray">
          <a:xfrm>
            <a:off x="626403" y="0"/>
            <a:ext cx="30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6" name="Rectangle 5"/>
          <p:cNvSpPr/>
          <p:nvPr/>
        </p:nvSpPr>
        <p:spPr bwMode="gray">
          <a:xfrm>
            <a:off x="0" y="0"/>
            <a:ext cx="609600"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cxnSp>
        <p:nvCxnSpPr>
          <p:cNvPr id="7" name="Straight Connector 6"/>
          <p:cNvCxnSpPr/>
          <p:nvPr/>
        </p:nvCxnSpPr>
        <p:spPr bwMode="white">
          <a:xfrm>
            <a:off x="61730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bwMode="gray">
          <a:xfrm>
            <a:off x="10972800" y="0"/>
            <a:ext cx="92286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9" name="Rectangle 8"/>
          <p:cNvSpPr/>
          <p:nvPr/>
        </p:nvSpPr>
        <p:spPr bwMode="black">
          <a:xfrm>
            <a:off x="11895662" y="0"/>
            <a:ext cx="3048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2" name="Date Placeholder 1"/>
          <p:cNvSpPr>
            <a:spLocks noGrp="1"/>
          </p:cNvSpPr>
          <p:nvPr>
            <p:ph type="dt" sz="half" idx="10"/>
          </p:nvPr>
        </p:nvSpPr>
        <p:spPr/>
        <p:txBody>
          <a:bodyPr/>
          <a:lstStyle/>
          <a:p>
            <a:fld id="{C2C6F8EA-316C-41DE-B9A4-EDCC3A85ED9A}" type="datetimeFigureOut">
              <a:rPr lang="en-US"/>
              <a:t>1/25/2022</a:t>
            </a:fld>
            <a:endParaRPr/>
          </a:p>
        </p:txBody>
      </p:sp>
      <p:sp>
        <p:nvSpPr>
          <p:cNvPr id="3" name="Footer Placeholder 2"/>
          <p:cNvSpPr>
            <a:spLocks noGrp="1"/>
          </p:cNvSpPr>
          <p:nvPr>
            <p:ph type="ftr" sz="quarter" idx="11"/>
          </p:nvPr>
        </p:nvSpPr>
        <p:spPr/>
        <p:txBody>
          <a:bodyPr/>
          <a:lstStyle/>
          <a:p>
            <a:r>
              <a:rPr lang="en-US"/>
              <a:t>Add a footer</a:t>
            </a:r>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7DC1BBB0-96F0-4077-A278-0F3FB5C104D3}" type="slidenum">
              <a:rPr/>
              <a:pPr/>
              <a:t>‹#›</a:t>
            </a:fld>
            <a:endParaRPr/>
          </a:p>
        </p:txBody>
      </p:sp>
    </p:spTree>
    <p:extLst>
      <p:ext uri="{BB962C8B-B14F-4D97-AF65-F5344CB8AC3E}">
        <p14:creationId xmlns:p14="http://schemas.microsoft.com/office/powerpoint/2010/main" val="290792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bwMode="gray">
          <a:xfrm>
            <a:off x="621955" y="0"/>
            <a:ext cx="414879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9" name="Rectangle 8"/>
          <p:cNvSpPr/>
          <p:nvPr/>
        </p:nvSpPr>
        <p:spPr bwMode="ltGray">
          <a:xfrm>
            <a:off x="0" y="0"/>
            <a:ext cx="609600"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cxnSp>
        <p:nvCxnSpPr>
          <p:cNvPr id="10" name="Straight Connector 9"/>
          <p:cNvCxnSpPr/>
          <p:nvPr/>
        </p:nvCxnSpPr>
        <p:spPr bwMode="white">
          <a:xfrm>
            <a:off x="62195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gray">
          <a:xfrm>
            <a:off x="11887200" y="0"/>
            <a:ext cx="3048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2" name="Title 1"/>
          <p:cNvSpPr>
            <a:spLocks noGrp="1"/>
          </p:cNvSpPr>
          <p:nvPr>
            <p:ph type="title"/>
          </p:nvPr>
        </p:nvSpPr>
        <p:spPr bwMode="white">
          <a:xfrm>
            <a:off x="1074520" y="381000"/>
            <a:ext cx="3294280" cy="1371600"/>
          </a:xfrm>
        </p:spPr>
        <p:txBody>
          <a:bodyPr anchor="b">
            <a:normAutofit/>
          </a:bodyPr>
          <a:lstStyle>
            <a:lvl1pPr algn="l">
              <a:defRPr sz="2800" b="0" cap="all" baseline="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181600" y="482600"/>
            <a:ext cx="6197600"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bwMode="white">
          <a:xfrm>
            <a:off x="1074520" y="1828800"/>
            <a:ext cx="3294280"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2C6F8EA-316C-41DE-B9A4-EDCC3A85ED9A}" type="datetimeFigureOut">
              <a:rPr lang="en-US"/>
              <a:t>1/25/2022</a:t>
            </a:fld>
            <a:endParaRPr/>
          </a:p>
        </p:txBody>
      </p:sp>
      <p:sp>
        <p:nvSpPr>
          <p:cNvPr id="6" name="Footer Placeholder 5"/>
          <p:cNvSpPr>
            <a:spLocks noGrp="1"/>
          </p:cNvSpPr>
          <p:nvPr>
            <p:ph type="ftr" sz="quarter" idx="11"/>
          </p:nvPr>
        </p:nvSpPr>
        <p:spPr/>
        <p:txBody>
          <a:bodyPr/>
          <a:lstStyle/>
          <a:p>
            <a:r>
              <a:rPr lang="en-US"/>
              <a:t>Add a footer</a:t>
            </a:r>
            <a:endParaRPr/>
          </a:p>
        </p:txBody>
      </p:sp>
      <p:sp>
        <p:nvSpPr>
          <p:cNvPr id="7" name="Slide Number Placeholder 6"/>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132930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bwMode="gray">
          <a:xfrm>
            <a:off x="0" y="0"/>
            <a:ext cx="609600"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8" name="Rectangle 7"/>
          <p:cNvSpPr/>
          <p:nvPr/>
        </p:nvSpPr>
        <p:spPr bwMode="black">
          <a:xfrm>
            <a:off x="11887200" y="0"/>
            <a:ext cx="3048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9" name="Rectangle 8"/>
          <p:cNvSpPr/>
          <p:nvPr/>
        </p:nvSpPr>
        <p:spPr bwMode="ltGray">
          <a:xfrm>
            <a:off x="4876800" y="0"/>
            <a:ext cx="7018862"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2" name="Title 1"/>
          <p:cNvSpPr>
            <a:spLocks noGrp="1"/>
          </p:cNvSpPr>
          <p:nvPr>
            <p:ph type="title"/>
          </p:nvPr>
        </p:nvSpPr>
        <p:spPr>
          <a:xfrm>
            <a:off x="1074520" y="381000"/>
            <a:ext cx="3294280" cy="1371600"/>
          </a:xfrm>
        </p:spPr>
        <p:txBody>
          <a:bodyPr anchor="b">
            <a:normAutofit/>
          </a:bodyPr>
          <a:lstStyle>
            <a:lvl1pPr algn="l">
              <a:defRPr sz="2800" b="0" cap="all" baseline="0">
                <a:solidFill>
                  <a:schemeClr val="tx1">
                    <a:lumMod val="75000"/>
                  </a:schemeClr>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bwMode="auto">
          <a:xfrm>
            <a:off x="5181600" y="482600"/>
            <a:ext cx="6197600" cy="5689600"/>
          </a:xfrm>
          <a:ln w="19050">
            <a:solidFill>
              <a:schemeClr val="bg1"/>
            </a:solidFill>
          </a:ln>
        </p:spPr>
        <p:txBody>
          <a:bodyPr>
            <a:normAutofit/>
          </a:bodyPr>
          <a:lstStyle>
            <a:lvl1pPr marL="0" indent="0">
              <a:buNone/>
              <a:defRPr sz="2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74520" y="1828800"/>
            <a:ext cx="3294280"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baseline="0">
                <a:solidFill>
                  <a:schemeClr val="tx2"/>
                </a:solidFill>
              </a:defRPr>
            </a:lvl1pPr>
          </a:lstStyle>
          <a:p>
            <a:fld id="{C2C6F8EA-316C-41DE-B9A4-EDCC3A85ED9A}" type="datetimeFigureOut">
              <a:rPr lang="en-US" smtClean="0"/>
              <a:pPr/>
              <a:t>1/25/2022</a:t>
            </a:fld>
            <a:endParaRPr lang="en-US"/>
          </a:p>
        </p:txBody>
      </p:sp>
      <p:sp>
        <p:nvSpPr>
          <p:cNvPr id="6" name="Footer Placeholder 5"/>
          <p:cNvSpPr>
            <a:spLocks noGrp="1"/>
          </p:cNvSpPr>
          <p:nvPr>
            <p:ph type="ftr" sz="quarter" idx="11"/>
          </p:nvPr>
        </p:nvSpPr>
        <p:spPr/>
        <p:txBody>
          <a:bodyPr/>
          <a:lstStyle>
            <a:lvl1pPr>
              <a:defRPr baseline="0">
                <a:solidFill>
                  <a:schemeClr val="tx2"/>
                </a:solidFill>
              </a:defRPr>
            </a:lvl1pPr>
          </a:lstStyle>
          <a:p>
            <a:r>
              <a:rPr lang="en-US"/>
              <a:t>Add a footer</a:t>
            </a:r>
          </a:p>
        </p:txBody>
      </p:sp>
      <p:sp>
        <p:nvSpPr>
          <p:cNvPr id="7" name="Slide Number Placeholder 6"/>
          <p:cNvSpPr>
            <a:spLocks noGrp="1"/>
          </p:cNvSpPr>
          <p:nvPr>
            <p:ph type="sldNum" sz="quarter" idx="12"/>
          </p:nvPr>
        </p:nvSpPr>
        <p:spPr/>
        <p:txBody>
          <a:bodyPr/>
          <a:lstStyle>
            <a:lvl1pPr>
              <a:defRPr baseline="0">
                <a:solidFill>
                  <a:schemeClr val="tx2"/>
                </a:solidFill>
              </a:defRPr>
            </a:lvl1pPr>
          </a:lstStyle>
          <a:p>
            <a:fld id="{7DC1BBB0-96F0-4077-A278-0F3FB5C104D3}" type="slidenum">
              <a:rPr lang="en-US" smtClean="0"/>
              <a:pPr/>
              <a:t>‹#›</a:t>
            </a:fld>
            <a:endParaRPr lang="en-US"/>
          </a:p>
        </p:txBody>
      </p:sp>
      <p:cxnSp>
        <p:nvCxnSpPr>
          <p:cNvPr id="10" name="Straight Connector 9"/>
          <p:cNvCxnSpPr/>
          <p:nvPr/>
        </p:nvCxnSpPr>
        <p:spPr bwMode="white">
          <a:xfrm>
            <a:off x="1188296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90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15833" r="39910" b="37628"/>
          <a:stretch/>
        </p:blipFill>
        <p:spPr>
          <a:xfrm>
            <a:off x="4158667" y="1"/>
            <a:ext cx="8033334" cy="6858000"/>
          </a:xfrm>
          <a:prstGeom prst="rect">
            <a:avLst/>
          </a:prstGeom>
        </p:spPr>
      </p:pic>
      <p:sp>
        <p:nvSpPr>
          <p:cNvPr id="2" name="Title 1"/>
          <p:cNvSpPr>
            <a:spLocks noGrp="1"/>
          </p:cNvSpPr>
          <p:nvPr>
            <p:ph type="title"/>
          </p:nvPr>
        </p:nvSpPr>
        <p:spPr>
          <a:xfrm>
            <a:off x="669553" y="682283"/>
            <a:ext cx="8279375" cy="1008405"/>
          </a:xfrm>
        </p:spPr>
        <p:txBody>
          <a:bodyPr/>
          <a:lstStyle>
            <a:lvl1pPr>
              <a:lnSpc>
                <a:spcPct val="100000"/>
              </a:lnSpc>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69553" y="1825626"/>
            <a:ext cx="8279375" cy="3311512"/>
          </a:xfr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498524" y="6335186"/>
            <a:ext cx="534980" cy="365125"/>
          </a:xfrm>
        </p:spPr>
        <p:txBody>
          <a:bodyPr/>
          <a:lstStyle>
            <a:lvl1pPr>
              <a:defRPr>
                <a:solidFill>
                  <a:schemeClr val="bg1"/>
                </a:solidFill>
              </a:defRPr>
            </a:lvl1pPr>
          </a:lstStyle>
          <a:p>
            <a:fld id="{DCFE8AC6-424E-904F-AE4A-648F5E9D72F5}" type="slidenum">
              <a:rPr lang="en-US" smtClean="0"/>
              <a:pPr/>
              <a:t>‹#›</a:t>
            </a:fld>
            <a:endParaRPr lang="en-US"/>
          </a:p>
        </p:txBody>
      </p:sp>
      <p:grpSp>
        <p:nvGrpSpPr>
          <p:cNvPr id="4" name="Group 3"/>
          <p:cNvGrpSpPr/>
          <p:nvPr userDrawn="1"/>
        </p:nvGrpSpPr>
        <p:grpSpPr>
          <a:xfrm>
            <a:off x="669553" y="5748966"/>
            <a:ext cx="1459481" cy="1109034"/>
            <a:chOff x="669553" y="5748966"/>
            <a:chExt cx="1459481" cy="1109034"/>
          </a:xfrm>
        </p:grpSpPr>
        <p:pic>
          <p:nvPicPr>
            <p:cNvPr id="19" name="Picture 18"/>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07229" y="5748966"/>
              <a:ext cx="1384126" cy="270234"/>
            </a:xfrm>
            <a:prstGeom prst="rect">
              <a:avLst/>
            </a:prstGeom>
          </p:spPr>
        </p:pic>
        <p:sp>
          <p:nvSpPr>
            <p:cNvPr id="20" name="Rectangle 19"/>
            <p:cNvSpPr/>
            <p:nvPr userDrawn="1"/>
          </p:nvSpPr>
          <p:spPr>
            <a:xfrm rot="5400000">
              <a:off x="485500"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1" name="Rectangle 20"/>
            <p:cNvSpPr/>
            <p:nvPr userDrawn="1"/>
          </p:nvSpPr>
          <p:spPr>
            <a:xfrm rot="5400000">
              <a:off x="1073003"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2" name="Rectangle 21"/>
            <p:cNvSpPr/>
            <p:nvPr userDrawn="1"/>
          </p:nvSpPr>
          <p:spPr>
            <a:xfrm rot="5400000">
              <a:off x="1660505"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Tree>
    <p:extLst>
      <p:ext uri="{BB962C8B-B14F-4D97-AF65-F5344CB8AC3E}">
        <p14:creationId xmlns:p14="http://schemas.microsoft.com/office/powerpoint/2010/main" val="203255508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2C6F8EA-316C-41DE-B9A4-EDCC3A85ED9A}" type="datetimeFigureOut">
              <a:rPr lang="en-US"/>
              <a:t>1/25/2022</a:t>
            </a:fld>
            <a:endParaRPr/>
          </a:p>
        </p:txBody>
      </p:sp>
      <p:sp>
        <p:nvSpPr>
          <p:cNvPr id="5" name="Footer Placeholder 4"/>
          <p:cNvSpPr>
            <a:spLocks noGrp="1"/>
          </p:cNvSpPr>
          <p:nvPr>
            <p:ph type="ftr" sz="quarter" idx="11"/>
          </p:nvPr>
        </p:nvSpPr>
        <p:spPr/>
        <p:txBody>
          <a:bodyPr/>
          <a:lstStyle/>
          <a:p>
            <a:r>
              <a:rPr lang="en-US"/>
              <a:t>Add a footer</a:t>
            </a:r>
            <a:endParaRPr/>
          </a:p>
        </p:txBody>
      </p:sp>
      <p:sp>
        <p:nvSpPr>
          <p:cNvPr id="6" name="Slide Number Placeholder 5"/>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219333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black">
          <a:xfrm>
            <a:off x="11887200" y="0"/>
            <a:ext cx="3048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8" name="Rectangle 7"/>
          <p:cNvSpPr/>
          <p:nvPr/>
        </p:nvSpPr>
        <p:spPr bwMode="ltGray">
          <a:xfrm>
            <a:off x="617304" y="0"/>
            <a:ext cx="60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9" name="Rectangle 8"/>
          <p:cNvSpPr/>
          <p:nvPr/>
        </p:nvSpPr>
        <p:spPr bwMode="gray">
          <a:xfrm>
            <a:off x="0" y="0"/>
            <a:ext cx="609600"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10" name="Rectangle 9"/>
          <p:cNvSpPr/>
          <p:nvPr/>
        </p:nvSpPr>
        <p:spPr bwMode="black">
          <a:xfrm>
            <a:off x="617304" y="736219"/>
            <a:ext cx="609600"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cxnSp>
        <p:nvCxnSpPr>
          <p:cNvPr id="11" name="Straight Connector 10"/>
          <p:cNvCxnSpPr/>
          <p:nvPr/>
        </p:nvCxnSpPr>
        <p:spPr bwMode="white">
          <a:xfrm>
            <a:off x="617304" y="736219"/>
            <a:ext cx="609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white">
          <a:xfrm>
            <a:off x="617304" y="1345819"/>
            <a:ext cx="609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336" y="898064"/>
            <a:ext cx="336023" cy="294174"/>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sz="1800"/>
          </a:p>
        </p:txBody>
      </p:sp>
      <p:cxnSp>
        <p:nvCxnSpPr>
          <p:cNvPr id="14" name="Straight Connector 13"/>
          <p:cNvCxnSpPr/>
          <p:nvPr/>
        </p:nvCxnSpPr>
        <p:spPr bwMode="white">
          <a:xfrm>
            <a:off x="61730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602112" y="685800"/>
            <a:ext cx="1787992"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99030" y="685800"/>
            <a:ext cx="7850643"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2C6F8EA-316C-41DE-B9A4-EDCC3A85ED9A}" type="datetimeFigureOut">
              <a:rPr lang="en-US"/>
              <a:t>1/25/2022</a:t>
            </a:fld>
            <a:endParaRPr/>
          </a:p>
        </p:txBody>
      </p:sp>
      <p:sp>
        <p:nvSpPr>
          <p:cNvPr id="5" name="Footer Placeholder 4"/>
          <p:cNvSpPr>
            <a:spLocks noGrp="1"/>
          </p:cNvSpPr>
          <p:nvPr>
            <p:ph type="ftr" sz="quarter" idx="11"/>
          </p:nvPr>
        </p:nvSpPr>
        <p:spPr/>
        <p:txBody>
          <a:bodyPr/>
          <a:lstStyle/>
          <a:p>
            <a:r>
              <a:rPr lang="en-US"/>
              <a:t>Add a footer</a:t>
            </a:r>
            <a:endParaRPr/>
          </a:p>
        </p:txBody>
      </p:sp>
      <p:sp>
        <p:nvSpPr>
          <p:cNvPr id="6" name="Slide Number Placeholder 5"/>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196068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3207834"/>
      </p:ext>
    </p:extLst>
  </p:cSld>
  <p:clrMapOvr>
    <a:masterClrMapping/>
  </p:clrMapOvr>
  <p:transition>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4101"/>
      </p:ext>
    </p:extLst>
  </p:cSld>
  <p:clrMapOvr>
    <a:masterClrMapping/>
  </p:clrMapOvr>
  <p:transition>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44907268"/>
      </p:ext>
    </p:extLst>
  </p:cSld>
  <p:clrMapOvr>
    <a:masterClrMapping/>
  </p:clrMapOvr>
  <p:transition>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905000"/>
            <a:ext cx="5435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905000"/>
            <a:ext cx="5435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648583"/>
      </p:ext>
    </p:extLst>
  </p:cSld>
  <p:clrMapOvr>
    <a:masterClrMapping/>
  </p:clrMapOvr>
  <p:transition>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7734466"/>
      </p:ext>
    </p:extLst>
  </p:cSld>
  <p:clrMapOvr>
    <a:masterClrMapping/>
  </p:clrMapOvr>
  <p:transition>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0830582"/>
      </p:ext>
    </p:extLst>
  </p:cSld>
  <p:clrMapOvr>
    <a:masterClrMapping/>
  </p:clrMapOvr>
  <p:transition>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665221"/>
      </p:ext>
    </p:extLst>
  </p:cSld>
  <p:clrMapOvr>
    <a:masterClrMapping/>
  </p:clrMapOvr>
  <p:transition>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5805903"/>
      </p:ext>
    </p:extLst>
  </p:cSld>
  <p:clrMapOvr>
    <a:masterClrMapping/>
  </p:clrMapOvr>
  <p:transition>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15833" r="39910" b="37628"/>
          <a:stretch/>
        </p:blipFill>
        <p:spPr>
          <a:xfrm>
            <a:off x="4158667" y="1"/>
            <a:ext cx="8033334" cy="6858000"/>
          </a:xfrm>
          <a:prstGeom prst="rect">
            <a:avLst/>
          </a:prstGeom>
        </p:spPr>
      </p:pic>
      <p:sp>
        <p:nvSpPr>
          <p:cNvPr id="24" name="Rectangle 23"/>
          <p:cNvSpPr/>
          <p:nvPr userDrawn="1"/>
        </p:nvSpPr>
        <p:spPr>
          <a:xfrm>
            <a:off x="657972" y="4803603"/>
            <a:ext cx="762559" cy="1379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hasCustomPrompt="1"/>
          </p:nvPr>
        </p:nvSpPr>
        <p:spPr>
          <a:xfrm>
            <a:off x="672260" y="1857371"/>
            <a:ext cx="7727851" cy="2645459"/>
          </a:xfrm>
        </p:spPr>
        <p:txBody>
          <a:bodyPr lIns="0" tIns="0" rIns="0" bIns="0" anchor="b"/>
          <a:lstStyle>
            <a:lvl1pPr>
              <a:lnSpc>
                <a:spcPct val="90000"/>
              </a:lnSpc>
              <a:defRPr sz="6000" baseline="0">
                <a:solidFill>
                  <a:schemeClr val="bg1"/>
                </a:solidFill>
              </a:defRPr>
            </a:lvl1pPr>
          </a:lstStyle>
          <a:p>
            <a:r>
              <a:rPr lang="en-US"/>
              <a:t>Click to edit section title style</a:t>
            </a:r>
          </a:p>
        </p:txBody>
      </p:sp>
      <p:sp>
        <p:nvSpPr>
          <p:cNvPr id="11" name="Text Placeholder 10"/>
          <p:cNvSpPr>
            <a:spLocks noGrp="1"/>
          </p:cNvSpPr>
          <p:nvPr>
            <p:ph type="body" sz="quarter" idx="11" hasCustomPrompt="1"/>
          </p:nvPr>
        </p:nvSpPr>
        <p:spPr>
          <a:xfrm>
            <a:off x="646176" y="5228302"/>
            <a:ext cx="7753935" cy="812923"/>
          </a:xfrm>
          <a:prstGeom prst="rect">
            <a:avLst/>
          </a:prstGeom>
        </p:spPr>
        <p:txBody>
          <a:bodyPr lIns="0" tIns="0" rIns="0" bIns="0"/>
          <a:lstStyle>
            <a:lvl1pPr marL="0" indent="0" algn="l">
              <a:buNone/>
              <a:defRPr baseline="0">
                <a:solidFill>
                  <a:schemeClr val="bg1"/>
                </a:solidFill>
              </a:defRPr>
            </a:lvl1pPr>
          </a:lstStyle>
          <a:p>
            <a:pPr lvl="0"/>
            <a:r>
              <a:rPr lang="en-US"/>
              <a:t>Click to edit section subtitle style</a:t>
            </a:r>
          </a:p>
        </p:txBody>
      </p:sp>
      <p:grpSp>
        <p:nvGrpSpPr>
          <p:cNvPr id="12" name="Group 11">
            <a:extLst>
              <a:ext uri="{FF2B5EF4-FFF2-40B4-BE49-F238E27FC236}">
                <a16:creationId xmlns:a16="http://schemas.microsoft.com/office/drawing/2014/main" id="{26480402-897E-C94B-88ED-343383142EEB}"/>
              </a:ext>
            </a:extLst>
          </p:cNvPr>
          <p:cNvGrpSpPr/>
          <p:nvPr userDrawn="1"/>
        </p:nvGrpSpPr>
        <p:grpSpPr>
          <a:xfrm>
            <a:off x="646176" y="-2"/>
            <a:ext cx="1459480" cy="1113943"/>
            <a:chOff x="3098864" y="8703393"/>
            <a:chExt cx="1939054" cy="1479977"/>
          </a:xfrm>
        </p:grpSpPr>
        <p:pic>
          <p:nvPicPr>
            <p:cNvPr id="13" name="Picture 12">
              <a:extLst>
                <a:ext uri="{FF2B5EF4-FFF2-40B4-BE49-F238E27FC236}">
                  <a16:creationId xmlns:a16="http://schemas.microsoft.com/office/drawing/2014/main" id="{DE37BA95-783F-834D-811C-032D50EBA33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148920" y="9824339"/>
              <a:ext cx="1838939" cy="359031"/>
            </a:xfrm>
            <a:prstGeom prst="rect">
              <a:avLst/>
            </a:prstGeom>
          </p:spPr>
        </p:pic>
        <p:sp>
          <p:nvSpPr>
            <p:cNvPr id="14" name="Rectangle 13">
              <a:extLst>
                <a:ext uri="{FF2B5EF4-FFF2-40B4-BE49-F238E27FC236}">
                  <a16:creationId xmlns:a16="http://schemas.microsoft.com/office/drawing/2014/main" id="{D544A1CE-D93B-B541-829A-5CDDD633EED5}"/>
                </a:ext>
              </a:extLst>
            </p:cNvPr>
            <p:cNvSpPr/>
            <p:nvPr userDrawn="1"/>
          </p:nvSpPr>
          <p:spPr>
            <a:xfrm rot="5400000">
              <a:off x="2854333" y="8947924"/>
              <a:ext cx="867014" cy="377952"/>
            </a:xfrm>
            <a:prstGeom prst="rect">
              <a:avLst/>
            </a:prstGeom>
            <a:solidFill>
              <a:srgbClr val="EB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5" name="Rectangle 14">
              <a:extLst>
                <a:ext uri="{FF2B5EF4-FFF2-40B4-BE49-F238E27FC236}">
                  <a16:creationId xmlns:a16="http://schemas.microsoft.com/office/drawing/2014/main" id="{402C4F05-1E6C-9D44-AF61-89792DF25ECF}"/>
                </a:ext>
              </a:extLst>
            </p:cNvPr>
            <p:cNvSpPr/>
            <p:nvPr userDrawn="1"/>
          </p:nvSpPr>
          <p:spPr>
            <a:xfrm rot="5400000">
              <a:off x="3634884" y="8947924"/>
              <a:ext cx="867014" cy="377952"/>
            </a:xfrm>
            <a:prstGeom prst="rect">
              <a:avLst/>
            </a:prstGeom>
            <a:solidFill>
              <a:srgbClr val="EB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6" name="Rectangle 15">
              <a:extLst>
                <a:ext uri="{FF2B5EF4-FFF2-40B4-BE49-F238E27FC236}">
                  <a16:creationId xmlns:a16="http://schemas.microsoft.com/office/drawing/2014/main" id="{47F811E4-9A30-2540-A58A-116D81D7EE70}"/>
                </a:ext>
              </a:extLst>
            </p:cNvPr>
            <p:cNvSpPr/>
            <p:nvPr userDrawn="1"/>
          </p:nvSpPr>
          <p:spPr>
            <a:xfrm rot="5400000">
              <a:off x="4415435" y="8947924"/>
              <a:ext cx="867014" cy="377952"/>
            </a:xfrm>
            <a:prstGeom prst="rect">
              <a:avLst/>
            </a:prstGeom>
            <a:solidFill>
              <a:srgbClr val="EB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Tree>
    <p:extLst>
      <p:ext uri="{BB962C8B-B14F-4D97-AF65-F5344CB8AC3E}">
        <p14:creationId xmlns:p14="http://schemas.microsoft.com/office/powerpoint/2010/main" val="1130991187"/>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1218401"/>
      </p:ext>
    </p:extLst>
  </p:cSld>
  <p:clrMapOvr>
    <a:masterClrMapping/>
  </p:clrMapOvr>
  <p:transition>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499896"/>
      </p:ext>
    </p:extLst>
  </p:cSld>
  <p:clrMapOvr>
    <a:masterClrMapping/>
  </p:clrMapOvr>
  <p:transition>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762000"/>
            <a:ext cx="27686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762000"/>
            <a:ext cx="81026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002913"/>
      </p:ext>
    </p:extLst>
  </p:cSld>
  <p:clrMapOvr>
    <a:masterClrMapping/>
  </p:clrMapOvr>
  <p:transition>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lvl1pPr>
              <a:defRPr sz="1000"/>
            </a:lvl1pPr>
          </a:lstStyle>
          <a:p>
            <a:fld id="{DCFE8AC6-424E-904F-AE4A-648F5E9D72F5}" type="slidenum">
              <a:rPr lang="en-US" smtClean="0"/>
              <a:pPr/>
              <a:t>‹#›</a:t>
            </a:fld>
            <a:endParaRPr lang="en-US"/>
          </a:p>
        </p:txBody>
      </p:sp>
      <p:sp>
        <p:nvSpPr>
          <p:cNvPr id="4" name="Footer"/>
          <p:cNvSpPr>
            <a:spLocks noGrp="1"/>
          </p:cNvSpPr>
          <p:nvPr>
            <p:ph type="ftr" sz="quarter" idx="15"/>
          </p:nvPr>
        </p:nvSpPr>
        <p:spPr/>
        <p:txBody>
          <a:bodyPr/>
          <a:lstStyle>
            <a:lvl1pPr>
              <a:defRPr sz="1000"/>
            </a:lvl1pPr>
          </a:lstStyle>
          <a:p>
            <a:endParaRPr lang="en-US"/>
          </a:p>
        </p:txBody>
      </p:sp>
      <p:sp>
        <p:nvSpPr>
          <p:cNvPr id="3" name="Content"/>
          <p:cNvSpPr>
            <a:spLocks noGrp="1"/>
          </p:cNvSpPr>
          <p:nvPr>
            <p:ph idx="1" hasCustomPrompt="1"/>
          </p:nvPr>
        </p:nvSpPr>
        <p:spPr>
          <a:xfrm>
            <a:off x="762000" y="2057401"/>
            <a:ext cx="10668001" cy="3657600"/>
          </a:xfrm>
          <a:prstGeom prst="rect">
            <a:avLst/>
          </a:prstGeom>
          <a:noFill/>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lnSpc>
                <a:spcPct val="100000"/>
              </a:lnSpc>
              <a:defRPr/>
            </a:lvl1pPr>
          </a:lstStyle>
          <a:p>
            <a:r>
              <a:rPr lang="en-US"/>
              <a:t>Slide title</a:t>
            </a:r>
          </a:p>
        </p:txBody>
      </p:sp>
    </p:spTree>
    <p:extLst>
      <p:ext uri="{BB962C8B-B14F-4D97-AF65-F5344CB8AC3E}">
        <p14:creationId xmlns:p14="http://schemas.microsoft.com/office/powerpoint/2010/main" val="3585457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2" name="Background"/>
          <p:cNvSpPr/>
          <p:nvPr userDrawn="1"/>
        </p:nvSpPr>
        <p:spPr>
          <a:xfrm>
            <a:off x="0" y="0"/>
            <a:ext cx="12192000" cy="6858000"/>
          </a:xfrm>
          <a:prstGeom prst="rect">
            <a:avLst/>
          </a:pr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iagonal"/>
          <p:cNvSpPr/>
          <p:nvPr userDrawn="1"/>
        </p:nvSpPr>
        <p:spPr>
          <a:xfrm rot="16200000">
            <a:off x="7924800" y="2590802"/>
            <a:ext cx="3657600" cy="48768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Date"/>
          <p:cNvSpPr>
            <a:spLocks noGrp="1"/>
          </p:cNvSpPr>
          <p:nvPr>
            <p:ph type="body" sz="quarter" idx="14" hasCustomPrompt="1"/>
          </p:nvPr>
        </p:nvSpPr>
        <p:spPr>
          <a:xfrm>
            <a:off x="762001" y="6057900"/>
            <a:ext cx="7010400" cy="342900"/>
          </a:xfrm>
          <a:prstGeom prst="rect">
            <a:avLst/>
          </a:prstGeom>
        </p:spPr>
        <p:txBody>
          <a:bodyPr lIns="0" tIns="0" rIns="0" bIns="0" anchor="ctr" anchorCtr="0">
            <a:noAutofit/>
          </a:bodyPr>
          <a:lstStyle>
            <a:lvl1pPr marL="0" indent="0">
              <a:buNone/>
              <a:defRPr sz="2400">
                <a:solidFill>
                  <a:schemeClr val="tx1"/>
                </a:solidFill>
              </a:defRPr>
            </a:lvl1pPr>
          </a:lstStyle>
          <a:p>
            <a:pPr lvl="0"/>
            <a:r>
              <a:rPr lang="en-US"/>
              <a:t>Presentation date</a:t>
            </a:r>
          </a:p>
        </p:txBody>
      </p:sp>
      <p:sp>
        <p:nvSpPr>
          <p:cNvPr id="3" name="Presenters"/>
          <p:cNvSpPr>
            <a:spLocks noGrp="1"/>
          </p:cNvSpPr>
          <p:nvPr>
            <p:ph type="body" sz="quarter" idx="12" hasCustomPrompt="1"/>
          </p:nvPr>
        </p:nvSpPr>
        <p:spPr>
          <a:xfrm>
            <a:off x="762000" y="5186365"/>
            <a:ext cx="7924801" cy="528637"/>
          </a:xfrm>
          <a:prstGeom prst="rect">
            <a:avLst/>
          </a:prstGeom>
        </p:spPr>
        <p:txBody>
          <a:bodyPr lIns="0" tIns="0" rIns="0" bIns="0" anchor="t" anchorCtr="0">
            <a:normAutofit/>
          </a:bodyPr>
          <a:lstStyle>
            <a:lvl1pPr marL="0" indent="0">
              <a:buNone/>
              <a:defRPr sz="2400">
                <a:solidFill>
                  <a:schemeClr val="tx2"/>
                </a:solidFill>
              </a:defRPr>
            </a:lvl1pPr>
          </a:lstStyle>
          <a:p>
            <a:pPr lvl="0"/>
            <a:r>
              <a:rPr lang="en-US"/>
              <a:t>Presenter names</a:t>
            </a:r>
          </a:p>
        </p:txBody>
      </p:sp>
      <p:sp>
        <p:nvSpPr>
          <p:cNvPr id="18" name="Subtitle"/>
          <p:cNvSpPr>
            <a:spLocks noGrp="1"/>
          </p:cNvSpPr>
          <p:nvPr>
            <p:ph type="body" sz="quarter" idx="15" hasCustomPrompt="1"/>
          </p:nvPr>
        </p:nvSpPr>
        <p:spPr>
          <a:xfrm>
            <a:off x="762000" y="4573156"/>
            <a:ext cx="7924801" cy="514347"/>
          </a:xfrm>
          <a:prstGeom prst="rect">
            <a:avLst/>
          </a:prstGeom>
        </p:spPr>
        <p:txBody>
          <a:bodyPr lIns="0" anchor="t" anchorCtr="0">
            <a:normAutofit/>
          </a:bodyPr>
          <a:lstStyle>
            <a:lvl1pPr marL="0" indent="0">
              <a:lnSpc>
                <a:spcPct val="100000"/>
              </a:lnSpc>
              <a:spcAft>
                <a:spcPts val="0"/>
              </a:spcAft>
              <a:buNone/>
              <a:defRPr sz="2800" b="1" cap="all">
                <a:solidFill>
                  <a:schemeClr val="tx2"/>
                </a:solidFill>
                <a:latin typeface="+mn-lt"/>
                <a:ea typeface="Impact" charset="0"/>
                <a:cs typeface="Impact" charset="0"/>
              </a:defRPr>
            </a:lvl1pPr>
          </a:lstStyle>
          <a:p>
            <a:pPr lvl="0"/>
            <a:r>
              <a:rPr lang="en-US"/>
              <a:t>Slide subtitle</a:t>
            </a:r>
          </a:p>
        </p:txBody>
      </p:sp>
      <p:sp>
        <p:nvSpPr>
          <p:cNvPr id="14" name="Divider"/>
          <p:cNvSpPr/>
          <p:nvPr userDrawn="1"/>
        </p:nvSpPr>
        <p:spPr>
          <a:xfrm>
            <a:off x="761999" y="4230044"/>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p:cNvSpPr>
            <a:spLocks noGrp="1"/>
          </p:cNvSpPr>
          <p:nvPr>
            <p:ph type="title" hasCustomPrompt="1"/>
          </p:nvPr>
        </p:nvSpPr>
        <p:spPr>
          <a:xfrm>
            <a:off x="762000" y="685801"/>
            <a:ext cx="9753600" cy="3314700"/>
          </a:xfrm>
          <a:prstGeom prst="rect">
            <a:avLst/>
          </a:prstGeom>
        </p:spPr>
        <p:txBody>
          <a:bodyPr lIns="0" tIns="0" rIns="0" bIns="0" anchor="b" anchorCtr="0">
            <a:normAutofit/>
          </a:bodyPr>
          <a:lstStyle>
            <a:lvl1pPr algn="l">
              <a:lnSpc>
                <a:spcPct val="90000"/>
              </a:lnSpc>
              <a:defRPr sz="6000" b="1">
                <a:solidFill>
                  <a:schemeClr val="tx1"/>
                </a:solidFill>
                <a:latin typeface="Georgia" charset="0"/>
                <a:ea typeface="Georgia" charset="0"/>
                <a:cs typeface="Georgia" charset="0"/>
              </a:defRPr>
            </a:lvl1pPr>
          </a:lstStyle>
          <a:p>
            <a:r>
              <a:rPr lang="en-US"/>
              <a:t>Presentation title</a:t>
            </a:r>
          </a:p>
        </p:txBody>
      </p:sp>
      <p:pic>
        <p:nvPicPr>
          <p:cNvPr id="11" name="Picture 10"/>
          <p:cNvPicPr>
            <a:picLocks noChangeAspect="1"/>
          </p:cNvPicPr>
          <p:nvPr userDrawn="1"/>
        </p:nvPicPr>
        <p:blipFill>
          <a:blip r:embed="rId2"/>
          <a:stretch>
            <a:fillRect/>
          </a:stretch>
        </p:blipFill>
        <p:spPr>
          <a:xfrm>
            <a:off x="762000" y="-2"/>
            <a:ext cx="1016000" cy="457200"/>
          </a:xfrm>
          <a:prstGeom prst="rect">
            <a:avLst/>
          </a:prstGeom>
        </p:spPr>
      </p:pic>
      <p:pic>
        <p:nvPicPr>
          <p:cNvPr id="13" name="Picture 12"/>
          <p:cNvPicPr>
            <a:picLocks noChangeAspect="1"/>
          </p:cNvPicPr>
          <p:nvPr userDrawn="1"/>
        </p:nvPicPr>
        <p:blipFill>
          <a:blip r:embed="rId3"/>
          <a:stretch>
            <a:fillRect/>
          </a:stretch>
        </p:blipFill>
        <p:spPr>
          <a:xfrm>
            <a:off x="9112261" y="6062472"/>
            <a:ext cx="2317740" cy="338328"/>
          </a:xfrm>
          <a:prstGeom prst="rect">
            <a:avLst/>
          </a:prstGeom>
        </p:spPr>
      </p:pic>
    </p:spTree>
    <p:extLst>
      <p:ext uri="{BB962C8B-B14F-4D97-AF65-F5344CB8AC3E}">
        <p14:creationId xmlns:p14="http://schemas.microsoft.com/office/powerpoint/2010/main" val="169127304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p:ext uri="{DCECCB84-F9BA-43D5-87BE-67443E8EF086}">
      <p15:sldGuideLst xmlns:p15="http://schemas.microsoft.com/office/powerpoint/2012/main">
        <p15:guide id="1" orient="horz" pos="25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cNvSpPr>
            <a:spLocks noGrp="1"/>
          </p:cNvSpPr>
          <p:nvPr>
            <p:ph type="sldNum" sz="quarter" idx="12"/>
          </p:nvPr>
        </p:nvSpPr>
        <p:spPr>
          <a:xfrm>
            <a:off x="11485033" y="6305550"/>
            <a:ext cx="609600" cy="476250"/>
          </a:xfrm>
          <a:prstGeom prst="rect">
            <a:avLst/>
          </a:prstGeom>
        </p:spPr>
        <p:txBody>
          <a:bodyPr/>
          <a:lstStyle/>
          <a:p>
            <a:fld id="{DCFE8AC6-424E-904F-AE4A-648F5E9D72F5}" type="slidenum">
              <a:rPr lang="en-US" smtClean="0"/>
              <a:t>‹#›</a:t>
            </a:fld>
            <a:endParaRPr lang="en-US"/>
          </a:p>
        </p:txBody>
      </p:sp>
      <p:sp>
        <p:nvSpPr>
          <p:cNvPr id="3" name="Footer"/>
          <p:cNvSpPr>
            <a:spLocks noGrp="1"/>
          </p:cNvSpPr>
          <p:nvPr>
            <p:ph type="ftr" sz="quarter" idx="15"/>
          </p:nvPr>
        </p:nvSpPr>
        <p:spPr>
          <a:xfrm>
            <a:off x="7620000" y="6305550"/>
            <a:ext cx="3860800" cy="476250"/>
          </a:xfrm>
          <a:prstGeom prst="rect">
            <a:avLst/>
          </a:prstGeom>
        </p:spPr>
        <p:txBody>
          <a:bodyPr/>
          <a:lstStyle/>
          <a:p>
            <a:pPr algn="r"/>
            <a:endParaRPr lang="en-US"/>
          </a:p>
        </p:txBody>
      </p:sp>
      <p:sp>
        <p:nvSpPr>
          <p:cNvPr id="6"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272494578"/>
      </p:ext>
    </p:extLst>
  </p:cSld>
  <p:clrMapOvr>
    <a:masterClrMapping/>
  </p:clrMapOvr>
  <p:transition>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rgbClr val="425563"/>
        </a:solidFill>
        <a:effectLst/>
      </p:bgPr>
    </p:bg>
    <p:spTree>
      <p:nvGrpSpPr>
        <p:cNvPr id="1" name=""/>
        <p:cNvGrpSpPr/>
        <p:nvPr/>
      </p:nvGrpSpPr>
      <p:grpSpPr>
        <a:xfrm>
          <a:off x="0" y="0"/>
          <a:ext cx="0" cy="0"/>
          <a:chOff x="0" y="0"/>
          <a:chExt cx="0" cy="0"/>
        </a:xfrm>
      </p:grpSpPr>
      <p:sp>
        <p:nvSpPr>
          <p:cNvPr id="7" name="Diagonal"/>
          <p:cNvSpPr/>
          <p:nvPr userDrawn="1"/>
        </p:nvSpPr>
        <p:spPr>
          <a:xfrm>
            <a:off x="304800" y="228600"/>
            <a:ext cx="11582400" cy="6400800"/>
          </a:xfrm>
          <a:custGeom>
            <a:avLst/>
            <a:gdLst>
              <a:gd name="connsiteX0" fmla="*/ 0 w 8686800"/>
              <a:gd name="connsiteY0" fmla="*/ 0 h 6400800"/>
              <a:gd name="connsiteX1" fmla="*/ 8686800 w 8686800"/>
              <a:gd name="connsiteY1" fmla="*/ 0 h 6400800"/>
              <a:gd name="connsiteX2" fmla="*/ 8686800 w 8686800"/>
              <a:gd name="connsiteY2" fmla="*/ 5029202 h 6400800"/>
              <a:gd name="connsiteX3" fmla="*/ 7315202 w 8686800"/>
              <a:gd name="connsiteY3" fmla="*/ 6400800 h 6400800"/>
              <a:gd name="connsiteX4" fmla="*/ 0 w 8686800"/>
              <a:gd name="connsiteY4" fmla="*/ 640080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6400800">
                <a:moveTo>
                  <a:pt x="0" y="0"/>
                </a:moveTo>
                <a:lnTo>
                  <a:pt x="8686800" y="0"/>
                </a:lnTo>
                <a:lnTo>
                  <a:pt x="8686800" y="5029202"/>
                </a:lnTo>
                <a:lnTo>
                  <a:pt x="7315202" y="6400800"/>
                </a:lnTo>
                <a:lnTo>
                  <a:pt x="0" y="64008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ubtitle"/>
          <p:cNvSpPr>
            <a:spLocks noGrp="1"/>
          </p:cNvSpPr>
          <p:nvPr>
            <p:ph type="body" sz="quarter" idx="11" hasCustomPrompt="1"/>
          </p:nvPr>
        </p:nvSpPr>
        <p:spPr>
          <a:xfrm>
            <a:off x="762000" y="4572002"/>
            <a:ext cx="9753600" cy="1143001"/>
          </a:xfrm>
          <a:prstGeom prst="rect">
            <a:avLst/>
          </a:prstGeom>
        </p:spPr>
        <p:txBody>
          <a:bodyPr lIns="0" tIns="0" rIns="0" bIns="0">
            <a:normAutofit/>
          </a:bodyPr>
          <a:lstStyle>
            <a:lvl1pPr marL="0" indent="0" algn="l">
              <a:buNone/>
              <a:defRPr sz="2800" b="1" cap="all" baseline="0">
                <a:solidFill>
                  <a:schemeClr val="accent2"/>
                </a:solidFill>
              </a:defRPr>
            </a:lvl1pPr>
          </a:lstStyle>
          <a:p>
            <a:pPr lvl="0"/>
            <a:r>
              <a:rPr lang="en-US"/>
              <a:t>Section subtitle</a:t>
            </a:r>
          </a:p>
        </p:txBody>
      </p:sp>
      <p:sp>
        <p:nvSpPr>
          <p:cNvPr id="5" name="Divider"/>
          <p:cNvSpPr/>
          <p:nvPr userDrawn="1"/>
        </p:nvSpPr>
        <p:spPr>
          <a:xfrm>
            <a:off x="761999" y="4230044"/>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cNvSpPr>
            <a:spLocks noGrp="1"/>
          </p:cNvSpPr>
          <p:nvPr>
            <p:ph type="title" hasCustomPrompt="1"/>
          </p:nvPr>
        </p:nvSpPr>
        <p:spPr>
          <a:xfrm>
            <a:off x="762000" y="685801"/>
            <a:ext cx="10668000" cy="3314700"/>
          </a:xfrm>
        </p:spPr>
        <p:txBody>
          <a:bodyPr lIns="0" tIns="0" rIns="0" bIns="0" anchor="b">
            <a:normAutofit/>
          </a:bodyPr>
          <a:lstStyle>
            <a:lvl1pPr>
              <a:lnSpc>
                <a:spcPct val="90000"/>
              </a:lnSpc>
              <a:defRPr sz="4800" baseline="0"/>
            </a:lvl1pPr>
          </a:lstStyle>
          <a:p>
            <a:r>
              <a:rPr lang="en-US"/>
              <a:t>Section title</a:t>
            </a:r>
          </a:p>
        </p:txBody>
      </p:sp>
      <p:pic>
        <p:nvPicPr>
          <p:cNvPr id="10" name="Picture 9"/>
          <p:cNvPicPr>
            <a:picLocks noChangeAspect="1"/>
          </p:cNvPicPr>
          <p:nvPr userDrawn="1"/>
        </p:nvPicPr>
        <p:blipFill>
          <a:blip r:embed="rId2"/>
          <a:stretch>
            <a:fillRect/>
          </a:stretch>
        </p:blipFill>
        <p:spPr>
          <a:xfrm>
            <a:off x="762000" y="-2"/>
            <a:ext cx="1016000" cy="457200"/>
          </a:xfrm>
          <a:prstGeom prst="rect">
            <a:avLst/>
          </a:prstGeom>
        </p:spPr>
      </p:pic>
      <p:pic>
        <p:nvPicPr>
          <p:cNvPr id="12" name="Picture 11"/>
          <p:cNvPicPr>
            <a:picLocks noChangeAspect="1"/>
          </p:cNvPicPr>
          <p:nvPr userDrawn="1"/>
        </p:nvPicPr>
        <p:blipFill>
          <a:blip r:embed="rId3"/>
          <a:stretch>
            <a:fillRect/>
          </a:stretch>
        </p:blipFill>
        <p:spPr>
          <a:xfrm>
            <a:off x="761999" y="6062472"/>
            <a:ext cx="2317740" cy="338328"/>
          </a:xfrm>
          <a:prstGeom prst="rect">
            <a:avLst/>
          </a:prstGeom>
        </p:spPr>
      </p:pic>
    </p:spTree>
    <p:extLst>
      <p:ext uri="{BB962C8B-B14F-4D97-AF65-F5344CB8AC3E}">
        <p14:creationId xmlns:p14="http://schemas.microsoft.com/office/powerpoint/2010/main" val="46152017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1" orient="horz" pos="2520">
          <p15:clr>
            <a:srgbClr val="FBAE40"/>
          </p15:clr>
        </p15:guide>
        <p15:guide id="2" orient="horz" pos="2880">
          <p15:clr>
            <a:srgbClr val="FBAE40"/>
          </p15:clr>
        </p15:guide>
        <p15:guide id="3" pos="144">
          <p15:clr>
            <a:srgbClr val="FBAE40"/>
          </p15:clr>
        </p15:guide>
        <p15:guide id="4" pos="56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Image">
    <p:bg>
      <p:bgPr>
        <a:solidFill>
          <a:srgbClr val="425563"/>
        </a:solidFill>
        <a:effectLst/>
      </p:bgPr>
    </p:bg>
    <p:spTree>
      <p:nvGrpSpPr>
        <p:cNvPr id="1" name=""/>
        <p:cNvGrpSpPr/>
        <p:nvPr/>
      </p:nvGrpSpPr>
      <p:grpSpPr>
        <a:xfrm>
          <a:off x="0" y="0"/>
          <a:ext cx="0" cy="0"/>
          <a:chOff x="0" y="0"/>
          <a:chExt cx="0" cy="0"/>
        </a:xfrm>
      </p:grpSpPr>
      <p:sp>
        <p:nvSpPr>
          <p:cNvPr id="10" name="Diagonal"/>
          <p:cNvSpPr/>
          <p:nvPr userDrawn="1"/>
        </p:nvSpPr>
        <p:spPr>
          <a:xfrm>
            <a:off x="304800" y="228600"/>
            <a:ext cx="11582400" cy="6400800"/>
          </a:xfrm>
          <a:custGeom>
            <a:avLst/>
            <a:gdLst>
              <a:gd name="connsiteX0" fmla="*/ 0 w 8686800"/>
              <a:gd name="connsiteY0" fmla="*/ 0 h 6400800"/>
              <a:gd name="connsiteX1" fmla="*/ 8686800 w 8686800"/>
              <a:gd name="connsiteY1" fmla="*/ 0 h 6400800"/>
              <a:gd name="connsiteX2" fmla="*/ 8686800 w 8686800"/>
              <a:gd name="connsiteY2" fmla="*/ 5029202 h 6400800"/>
              <a:gd name="connsiteX3" fmla="*/ 7315202 w 8686800"/>
              <a:gd name="connsiteY3" fmla="*/ 6400800 h 6400800"/>
              <a:gd name="connsiteX4" fmla="*/ 0 w 8686800"/>
              <a:gd name="connsiteY4" fmla="*/ 640080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6400800">
                <a:moveTo>
                  <a:pt x="0" y="0"/>
                </a:moveTo>
                <a:lnTo>
                  <a:pt x="8686800" y="0"/>
                </a:lnTo>
                <a:lnTo>
                  <a:pt x="8686800" y="5029202"/>
                </a:lnTo>
                <a:lnTo>
                  <a:pt x="7315202" y="6400800"/>
                </a:lnTo>
                <a:lnTo>
                  <a:pt x="0" y="64008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Image"/>
          <p:cNvSpPr>
            <a:spLocks noGrp="1" noChangeAspect="1"/>
          </p:cNvSpPr>
          <p:nvPr>
            <p:ph type="pic" sz="quarter" idx="28" hasCustomPrompt="1"/>
          </p:nvPr>
        </p:nvSpPr>
        <p:spPr>
          <a:xfrm>
            <a:off x="7162800" y="685800"/>
            <a:ext cx="4267201" cy="5029200"/>
          </a:xfrm>
          <a:custGeom>
            <a:avLst/>
            <a:gdLst>
              <a:gd name="connsiteX0" fmla="*/ 0 w 3200401"/>
              <a:gd name="connsiteY0" fmla="*/ 0 h 5029200"/>
              <a:gd name="connsiteX1" fmla="*/ 3200401 w 3200401"/>
              <a:gd name="connsiteY1" fmla="*/ 0 h 5029200"/>
              <a:gd name="connsiteX2" fmla="*/ 3200401 w 3200401"/>
              <a:gd name="connsiteY2" fmla="*/ 4449261 h 5029200"/>
              <a:gd name="connsiteX3" fmla="*/ 2620462 w 3200401"/>
              <a:gd name="connsiteY3" fmla="*/ 5029200 h 5029200"/>
              <a:gd name="connsiteX4" fmla="*/ 0 w 3200401"/>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1" h="5029200">
                <a:moveTo>
                  <a:pt x="0" y="0"/>
                </a:moveTo>
                <a:lnTo>
                  <a:pt x="3200401" y="0"/>
                </a:lnTo>
                <a:lnTo>
                  <a:pt x="3200401" y="4449261"/>
                </a:lnTo>
                <a:lnTo>
                  <a:pt x="2620462" y="5029200"/>
                </a:lnTo>
                <a:lnTo>
                  <a:pt x="0" y="5029200"/>
                </a:lnTo>
                <a:close/>
              </a:path>
            </a:pathLst>
          </a:custGeom>
          <a:noFill/>
          <a:ln w="127000" cmpd="sng">
            <a:noFill/>
            <a:miter lim="800000"/>
          </a:ln>
        </p:spPr>
        <p:txBody>
          <a:bodyPr vert="horz" wrap="square" anchor="ctr">
            <a:noAutofit/>
          </a:bodyPr>
          <a:lstStyle>
            <a:lvl1pPr marL="0" indent="0" algn="ctr">
              <a:buNone/>
              <a:defRPr sz="1800"/>
            </a:lvl1pPr>
          </a:lstStyle>
          <a:p>
            <a:r>
              <a:rPr lang="en-US"/>
              <a:t>Image</a:t>
            </a:r>
          </a:p>
        </p:txBody>
      </p:sp>
      <p:sp>
        <p:nvSpPr>
          <p:cNvPr id="11" name="Subtitle"/>
          <p:cNvSpPr>
            <a:spLocks noGrp="1"/>
          </p:cNvSpPr>
          <p:nvPr>
            <p:ph type="body" sz="quarter" idx="11" hasCustomPrompt="1"/>
          </p:nvPr>
        </p:nvSpPr>
        <p:spPr>
          <a:xfrm>
            <a:off x="762000" y="4572000"/>
            <a:ext cx="6096000" cy="1143000"/>
          </a:xfrm>
          <a:prstGeom prst="rect">
            <a:avLst/>
          </a:prstGeom>
        </p:spPr>
        <p:txBody>
          <a:bodyPr lIns="0" tIns="0" rIns="0" bIns="0">
            <a:normAutofit/>
          </a:bodyPr>
          <a:lstStyle>
            <a:lvl1pPr marL="0" indent="0" algn="l">
              <a:buNone/>
              <a:defRPr sz="2800" b="1" cap="all" baseline="0">
                <a:solidFill>
                  <a:schemeClr val="accent2"/>
                </a:solidFill>
                <a:latin typeface="+mn-lt"/>
              </a:defRPr>
            </a:lvl1pPr>
          </a:lstStyle>
          <a:p>
            <a:pPr lvl="0"/>
            <a:r>
              <a:rPr lang="en-US"/>
              <a:t>Section subtitle</a:t>
            </a:r>
          </a:p>
        </p:txBody>
      </p:sp>
      <p:sp>
        <p:nvSpPr>
          <p:cNvPr id="9" name="Divider"/>
          <p:cNvSpPr/>
          <p:nvPr userDrawn="1"/>
        </p:nvSpPr>
        <p:spPr>
          <a:xfrm>
            <a:off x="762000" y="4230044"/>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cNvSpPr>
            <a:spLocks noGrp="1"/>
          </p:cNvSpPr>
          <p:nvPr>
            <p:ph type="title" hasCustomPrompt="1"/>
          </p:nvPr>
        </p:nvSpPr>
        <p:spPr>
          <a:xfrm>
            <a:off x="762000" y="685800"/>
            <a:ext cx="6096000" cy="3314700"/>
          </a:xfrm>
        </p:spPr>
        <p:txBody>
          <a:bodyPr lIns="0" tIns="0" rIns="0" bIns="0" anchor="b">
            <a:normAutofit/>
          </a:bodyPr>
          <a:lstStyle>
            <a:lvl1pPr>
              <a:lnSpc>
                <a:spcPct val="90000"/>
              </a:lnSpc>
              <a:defRPr sz="4800" baseline="0"/>
            </a:lvl1pPr>
          </a:lstStyle>
          <a:p>
            <a:r>
              <a:rPr lang="en-US"/>
              <a:t>Section title</a:t>
            </a:r>
          </a:p>
        </p:txBody>
      </p:sp>
      <p:pic>
        <p:nvPicPr>
          <p:cNvPr id="13" name="Picture 12"/>
          <p:cNvPicPr>
            <a:picLocks noChangeAspect="1"/>
          </p:cNvPicPr>
          <p:nvPr userDrawn="1"/>
        </p:nvPicPr>
        <p:blipFill>
          <a:blip r:embed="rId2"/>
          <a:stretch>
            <a:fillRect/>
          </a:stretch>
        </p:blipFill>
        <p:spPr>
          <a:xfrm>
            <a:off x="762000" y="-2"/>
            <a:ext cx="1016000" cy="457200"/>
          </a:xfrm>
          <a:prstGeom prst="rect">
            <a:avLst/>
          </a:prstGeom>
        </p:spPr>
      </p:pic>
      <p:pic>
        <p:nvPicPr>
          <p:cNvPr id="14" name="Picture 13"/>
          <p:cNvPicPr>
            <a:picLocks noChangeAspect="1"/>
          </p:cNvPicPr>
          <p:nvPr userDrawn="1"/>
        </p:nvPicPr>
        <p:blipFill>
          <a:blip r:embed="rId3"/>
          <a:stretch>
            <a:fillRect/>
          </a:stretch>
        </p:blipFill>
        <p:spPr>
          <a:xfrm>
            <a:off x="761999" y="6062472"/>
            <a:ext cx="2317740" cy="338328"/>
          </a:xfrm>
          <a:prstGeom prst="rect">
            <a:avLst/>
          </a:prstGeom>
        </p:spPr>
      </p:pic>
    </p:spTree>
    <p:extLst>
      <p:ext uri="{BB962C8B-B14F-4D97-AF65-F5344CB8AC3E}">
        <p14:creationId xmlns:p14="http://schemas.microsoft.com/office/powerpoint/2010/main" val="266136200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p:extLst>
    <p:ext uri="{DCECCB84-F9BA-43D5-87BE-67443E8EF086}">
      <p15:sldGuideLst xmlns:p15="http://schemas.microsoft.com/office/powerpoint/2012/main">
        <p15:guide id="1" orient="horz" pos="2520">
          <p15:clr>
            <a:srgbClr val="FBAE40"/>
          </p15:clr>
        </p15:guide>
        <p15:guide id="2" orient="horz" pos="2880">
          <p15:clr>
            <a:srgbClr val="FBAE40"/>
          </p15:clr>
        </p15:guide>
        <p15:guide id="3" pos="144">
          <p15:clr>
            <a:srgbClr val="FBAE40"/>
          </p15:clr>
        </p15:guide>
        <p15:guide id="4" pos="56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2 Blocks">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11485033" y="6305550"/>
            <a:ext cx="609600" cy="476250"/>
          </a:xfrm>
          <a:prstGeom prst="rect">
            <a:avLst/>
          </a:prstGeom>
        </p:spPr>
        <p:txBody>
          <a:bodyPr/>
          <a:lstStyle/>
          <a:p>
            <a:fld id="{DCFE8AC6-424E-904F-AE4A-648F5E9D72F5}" type="slidenum">
              <a:rPr lang="en-US" smtClean="0"/>
              <a:t>‹#›</a:t>
            </a:fld>
            <a:endParaRPr lang="en-US"/>
          </a:p>
        </p:txBody>
      </p:sp>
      <p:sp>
        <p:nvSpPr>
          <p:cNvPr id="5" name="Footer"/>
          <p:cNvSpPr>
            <a:spLocks noGrp="1"/>
          </p:cNvSpPr>
          <p:nvPr>
            <p:ph type="ftr" sz="quarter" idx="15"/>
          </p:nvPr>
        </p:nvSpPr>
        <p:spPr>
          <a:xfrm>
            <a:off x="7620000" y="6305550"/>
            <a:ext cx="3860800" cy="476250"/>
          </a:xfrm>
          <a:prstGeom prst="rect">
            <a:avLst/>
          </a:prstGeom>
        </p:spPr>
        <p:txBody>
          <a:bodyPr/>
          <a:lstStyle/>
          <a:p>
            <a:pPr algn="r"/>
            <a:endParaRPr lang="en-US"/>
          </a:p>
        </p:txBody>
      </p:sp>
      <p:sp>
        <p:nvSpPr>
          <p:cNvPr id="4" name="Content 2"/>
          <p:cNvSpPr>
            <a:spLocks noGrp="1"/>
          </p:cNvSpPr>
          <p:nvPr>
            <p:ph sz="half" idx="2" hasCustomPrompt="1"/>
          </p:nvPr>
        </p:nvSpPr>
        <p:spPr>
          <a:xfrm>
            <a:off x="6248400" y="2057400"/>
            <a:ext cx="51816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Content 1"/>
          <p:cNvSpPr>
            <a:spLocks noGrp="1"/>
          </p:cNvSpPr>
          <p:nvPr>
            <p:ph sz="half" idx="1" hasCustomPrompt="1"/>
          </p:nvPr>
        </p:nvSpPr>
        <p:spPr>
          <a:xfrm>
            <a:off x="762000" y="2057400"/>
            <a:ext cx="51816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3255061802"/>
      </p:ext>
    </p:extLst>
  </p:cSld>
  <p:clrMapOvr>
    <a:masterClrMapping/>
  </p:clrMapOvr>
  <p:transition>
    <p:cover/>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11485033" y="6305550"/>
            <a:ext cx="609600" cy="476250"/>
          </a:xfrm>
          <a:prstGeom prst="rect">
            <a:avLst/>
          </a:prstGeom>
        </p:spPr>
        <p:txBody>
          <a:bodyPr/>
          <a:lstStyle/>
          <a:p>
            <a:fld id="{DCFE8AC6-424E-904F-AE4A-648F5E9D72F5}" type="slidenum">
              <a:rPr lang="en-US" smtClean="0"/>
              <a:t>‹#›</a:t>
            </a:fld>
            <a:endParaRPr lang="en-US"/>
          </a:p>
        </p:txBody>
      </p:sp>
      <p:sp>
        <p:nvSpPr>
          <p:cNvPr id="5" name="Footer"/>
          <p:cNvSpPr>
            <a:spLocks noGrp="1"/>
          </p:cNvSpPr>
          <p:nvPr>
            <p:ph type="ftr" sz="quarter" idx="15"/>
          </p:nvPr>
        </p:nvSpPr>
        <p:spPr>
          <a:xfrm>
            <a:off x="7620000" y="6305550"/>
            <a:ext cx="3860800" cy="476250"/>
          </a:xfrm>
          <a:prstGeom prst="rect">
            <a:avLst/>
          </a:prstGeom>
        </p:spPr>
        <p:txBody>
          <a:bodyPr/>
          <a:lstStyle/>
          <a:p>
            <a:pPr algn="r"/>
            <a:endParaRPr lang="en-US"/>
          </a:p>
        </p:txBody>
      </p:sp>
      <p:pic>
        <p:nvPicPr>
          <p:cNvPr id="4" name="Spirit Burst"/>
          <p:cNvPicPr>
            <a:picLocks noChangeAspect="1"/>
          </p:cNvPicPr>
          <p:nvPr userDrawn="1"/>
        </p:nvPicPr>
        <p:blipFill rotWithShape="1">
          <a:blip r:embed="rId2">
            <a:extLst>
              <a:ext uri="{28A0092B-C50C-407E-A947-70E740481C1C}">
                <a14:useLocalDpi xmlns:a14="http://schemas.microsoft.com/office/drawing/2010/main" val="0"/>
              </a:ext>
            </a:extLst>
          </a:blip>
          <a:srcRect l="28" t="28" r="49972" b="50028"/>
          <a:stretch/>
        </p:blipFill>
        <p:spPr>
          <a:xfrm>
            <a:off x="9751568" y="4463034"/>
            <a:ext cx="1828800" cy="1370056"/>
          </a:xfrm>
          <a:prstGeom prst="rect">
            <a:avLst/>
          </a:prstGeom>
          <a:noFill/>
          <a:ln>
            <a:noFill/>
          </a:ln>
        </p:spPr>
      </p:pic>
      <p:sp>
        <p:nvSpPr>
          <p:cNvPr id="10" name="Image"/>
          <p:cNvSpPr>
            <a:spLocks noGrp="1"/>
          </p:cNvSpPr>
          <p:nvPr>
            <p:ph type="pic" sz="quarter" idx="16" hasCustomPrompt="1"/>
          </p:nvPr>
        </p:nvSpPr>
        <p:spPr>
          <a:xfrm>
            <a:off x="8077200" y="2057400"/>
            <a:ext cx="3352801" cy="3657600"/>
          </a:xfrm>
          <a:custGeom>
            <a:avLst/>
            <a:gdLst>
              <a:gd name="connsiteX0" fmla="*/ 457200 w 2514601"/>
              <a:gd name="connsiteY0" fmla="*/ 0 h 3657600"/>
              <a:gd name="connsiteX1" fmla="*/ 2514601 w 2514601"/>
              <a:gd name="connsiteY1" fmla="*/ 0 h 3657600"/>
              <a:gd name="connsiteX2" fmla="*/ 2514601 w 2514601"/>
              <a:gd name="connsiteY2" fmla="*/ 3657600 h 3657600"/>
              <a:gd name="connsiteX3" fmla="*/ 0 w 2514601"/>
              <a:gd name="connsiteY3" fmla="*/ 3657600 h 3657600"/>
              <a:gd name="connsiteX4" fmla="*/ 0 w 2514601"/>
              <a:gd name="connsiteY4" fmla="*/ 45720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1" h="3657600">
                <a:moveTo>
                  <a:pt x="457200" y="0"/>
                </a:moveTo>
                <a:lnTo>
                  <a:pt x="2514601" y="0"/>
                </a:lnTo>
                <a:lnTo>
                  <a:pt x="2514601" y="3657600"/>
                </a:lnTo>
                <a:lnTo>
                  <a:pt x="0" y="3657600"/>
                </a:lnTo>
                <a:lnTo>
                  <a:pt x="0" y="457200"/>
                </a:lnTo>
                <a:close/>
              </a:path>
            </a:pathLst>
          </a:custGeom>
        </p:spPr>
        <p:txBody>
          <a:bodyPr wrap="square" anchor="ctr">
            <a:noAutofit/>
          </a:bodyPr>
          <a:lstStyle>
            <a:lvl1pPr marL="0" indent="0" algn="ctr">
              <a:buNone/>
              <a:defRPr sz="1800"/>
            </a:lvl1pPr>
          </a:lstStyle>
          <a:p>
            <a:r>
              <a:rPr lang="en-US"/>
              <a:t>Image</a:t>
            </a:r>
          </a:p>
        </p:txBody>
      </p:sp>
      <p:sp>
        <p:nvSpPr>
          <p:cNvPr id="3" name="Content"/>
          <p:cNvSpPr>
            <a:spLocks noGrp="1"/>
          </p:cNvSpPr>
          <p:nvPr>
            <p:ph sz="half" idx="1" hasCustomPrompt="1"/>
          </p:nvPr>
        </p:nvSpPr>
        <p:spPr>
          <a:xfrm>
            <a:off x="762000" y="2057400"/>
            <a:ext cx="70104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75001130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15833" r="39910" b="37628"/>
          <a:stretch/>
        </p:blipFill>
        <p:spPr>
          <a:xfrm>
            <a:off x="4158667" y="1"/>
            <a:ext cx="8033334" cy="6858000"/>
          </a:xfrm>
          <a:prstGeom prst="rect">
            <a:avLst/>
          </a:prstGeom>
        </p:spPr>
      </p:pic>
      <p:sp>
        <p:nvSpPr>
          <p:cNvPr id="9" name="Slide Number Placeholder 5"/>
          <p:cNvSpPr>
            <a:spLocks noGrp="1"/>
          </p:cNvSpPr>
          <p:nvPr>
            <p:ph type="sldNum" sz="quarter" idx="12"/>
          </p:nvPr>
        </p:nvSpPr>
        <p:spPr>
          <a:xfrm>
            <a:off x="11498524" y="6335186"/>
            <a:ext cx="534980" cy="365125"/>
          </a:xfrm>
        </p:spPr>
        <p:txBody>
          <a:bodyPr/>
          <a:lstStyle>
            <a:lvl1pPr>
              <a:defRPr>
                <a:solidFill>
                  <a:schemeClr val="bg1"/>
                </a:solidFill>
              </a:defRPr>
            </a:lvl1pPr>
          </a:lstStyle>
          <a:p>
            <a:fld id="{DCFE8AC6-424E-904F-AE4A-648F5E9D72F5}" type="slidenum">
              <a:rPr lang="en-US" smtClean="0"/>
              <a:pPr/>
              <a:t>‹#›</a:t>
            </a:fld>
            <a:endParaRPr lang="en-US"/>
          </a:p>
        </p:txBody>
      </p:sp>
      <p:sp>
        <p:nvSpPr>
          <p:cNvPr id="2" name="Title 1"/>
          <p:cNvSpPr>
            <a:spLocks noGrp="1"/>
          </p:cNvSpPr>
          <p:nvPr>
            <p:ph type="title"/>
          </p:nvPr>
        </p:nvSpPr>
        <p:spPr>
          <a:xfrm>
            <a:off x="646176" y="682283"/>
            <a:ext cx="10955274" cy="1008405"/>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46176" y="1825626"/>
            <a:ext cx="5373624" cy="3311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429250" cy="3311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a:extLst>
              <a:ext uri="{FF2B5EF4-FFF2-40B4-BE49-F238E27FC236}">
                <a16:creationId xmlns:a16="http://schemas.microsoft.com/office/drawing/2014/main" id="{78B5B077-B76B-BF43-9DCC-B8A3CED18ADE}"/>
              </a:ext>
            </a:extLst>
          </p:cNvPr>
          <p:cNvGrpSpPr/>
          <p:nvPr userDrawn="1"/>
        </p:nvGrpSpPr>
        <p:grpSpPr>
          <a:xfrm>
            <a:off x="669553" y="5748966"/>
            <a:ext cx="1459481" cy="1109034"/>
            <a:chOff x="669553" y="5748966"/>
            <a:chExt cx="1459481" cy="1109034"/>
          </a:xfrm>
        </p:grpSpPr>
        <p:pic>
          <p:nvPicPr>
            <p:cNvPr id="18" name="Picture 17">
              <a:extLst>
                <a:ext uri="{FF2B5EF4-FFF2-40B4-BE49-F238E27FC236}">
                  <a16:creationId xmlns:a16="http://schemas.microsoft.com/office/drawing/2014/main" id="{03B8FDF0-03A7-3D41-98B9-F8825C3A670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07229" y="5748966"/>
              <a:ext cx="1384126" cy="270234"/>
            </a:xfrm>
            <a:prstGeom prst="rect">
              <a:avLst/>
            </a:prstGeom>
          </p:spPr>
        </p:pic>
        <p:sp>
          <p:nvSpPr>
            <p:cNvPr id="19" name="Rectangle 18">
              <a:extLst>
                <a:ext uri="{FF2B5EF4-FFF2-40B4-BE49-F238E27FC236}">
                  <a16:creationId xmlns:a16="http://schemas.microsoft.com/office/drawing/2014/main" id="{3A520F2E-2427-0F43-98F0-3E8DAFCABAB5}"/>
                </a:ext>
              </a:extLst>
            </p:cNvPr>
            <p:cNvSpPr/>
            <p:nvPr userDrawn="1"/>
          </p:nvSpPr>
          <p:spPr>
            <a:xfrm rot="5400000">
              <a:off x="485500"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0" name="Rectangle 19">
              <a:extLst>
                <a:ext uri="{FF2B5EF4-FFF2-40B4-BE49-F238E27FC236}">
                  <a16:creationId xmlns:a16="http://schemas.microsoft.com/office/drawing/2014/main" id="{7E8CAFC5-7A07-ED40-A530-35997F8CABD4}"/>
                </a:ext>
              </a:extLst>
            </p:cNvPr>
            <p:cNvSpPr/>
            <p:nvPr userDrawn="1"/>
          </p:nvSpPr>
          <p:spPr>
            <a:xfrm rot="5400000">
              <a:off x="1073003"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1" name="Rectangle 20">
              <a:extLst>
                <a:ext uri="{FF2B5EF4-FFF2-40B4-BE49-F238E27FC236}">
                  <a16:creationId xmlns:a16="http://schemas.microsoft.com/office/drawing/2014/main" id="{E78934A8-75FC-0F4B-888D-8242B5C913A7}"/>
                </a:ext>
              </a:extLst>
            </p:cNvPr>
            <p:cNvSpPr/>
            <p:nvPr userDrawn="1"/>
          </p:nvSpPr>
          <p:spPr>
            <a:xfrm rot="5400000">
              <a:off x="1660505"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Tree>
    <p:extLst>
      <p:ext uri="{BB962C8B-B14F-4D97-AF65-F5344CB8AC3E}">
        <p14:creationId xmlns:p14="http://schemas.microsoft.com/office/powerpoint/2010/main" val="119112031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idebar Image">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2" y="6062473"/>
            <a:ext cx="609599" cy="338328"/>
          </a:xfrm>
          <a:prstGeom prst="rect">
            <a:avLst/>
          </a:prstGeom>
        </p:spPr>
        <p:txBody>
          <a:bodyPr/>
          <a:lstStyle/>
          <a:p>
            <a:fld id="{DCFE8AC6-424E-904F-AE4A-648F5E9D72F5}" type="slidenum">
              <a:rPr lang="en-US" smtClean="0"/>
              <a:t>‹#›</a:t>
            </a:fld>
            <a:endParaRPr lang="en-US"/>
          </a:p>
        </p:txBody>
      </p:sp>
      <p:sp>
        <p:nvSpPr>
          <p:cNvPr id="5" name="Footer"/>
          <p:cNvSpPr>
            <a:spLocks noGrp="1"/>
          </p:cNvSpPr>
          <p:nvPr>
            <p:ph type="ftr" sz="quarter" idx="15"/>
          </p:nvPr>
        </p:nvSpPr>
        <p:spPr>
          <a:xfrm>
            <a:off x="6248401" y="6062473"/>
            <a:ext cx="2743201" cy="338328"/>
          </a:xfrm>
          <a:prstGeom prst="rect">
            <a:avLst/>
          </a:prstGeom>
        </p:spPr>
        <p:txBody>
          <a:bodyPr/>
          <a:lstStyle/>
          <a:p>
            <a:pPr algn="r"/>
            <a:endParaRPr lang="en-US"/>
          </a:p>
        </p:txBody>
      </p:sp>
      <p:sp>
        <p:nvSpPr>
          <p:cNvPr id="10" name="Image"/>
          <p:cNvSpPr>
            <a:spLocks noGrp="1"/>
          </p:cNvSpPr>
          <p:nvPr>
            <p:ph type="pic" sz="quarter" idx="16" hasCustomPrompt="1"/>
          </p:nvPr>
        </p:nvSpPr>
        <p:spPr>
          <a:xfrm>
            <a:off x="9906000" y="0"/>
            <a:ext cx="2286000" cy="6858000"/>
          </a:xfrm>
          <a:custGeom>
            <a:avLst/>
            <a:gdLst>
              <a:gd name="connsiteX0" fmla="*/ 457200 w 1714500"/>
              <a:gd name="connsiteY0" fmla="*/ 0 h 6858000"/>
              <a:gd name="connsiteX1" fmla="*/ 1714500 w 1714500"/>
              <a:gd name="connsiteY1" fmla="*/ 0 h 6858000"/>
              <a:gd name="connsiteX2" fmla="*/ 1714500 w 1714500"/>
              <a:gd name="connsiteY2" fmla="*/ 6858000 h 6858000"/>
              <a:gd name="connsiteX3" fmla="*/ 0 w 1714500"/>
              <a:gd name="connsiteY3" fmla="*/ 6858000 h 6858000"/>
              <a:gd name="connsiteX4" fmla="*/ 0 w 1714500"/>
              <a:gd name="connsiteY4" fmla="*/ 4572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6858000">
                <a:moveTo>
                  <a:pt x="457200" y="0"/>
                </a:moveTo>
                <a:lnTo>
                  <a:pt x="1714500" y="0"/>
                </a:lnTo>
                <a:lnTo>
                  <a:pt x="1714500" y="6858000"/>
                </a:lnTo>
                <a:lnTo>
                  <a:pt x="0" y="6858000"/>
                </a:lnTo>
                <a:lnTo>
                  <a:pt x="0" y="457200"/>
                </a:lnTo>
                <a:close/>
              </a:path>
            </a:pathLst>
          </a:custGeom>
        </p:spPr>
        <p:txBody>
          <a:bodyPr wrap="square" anchor="ctr">
            <a:noAutofit/>
          </a:bodyPr>
          <a:lstStyle>
            <a:lvl1pPr marL="0" indent="0" algn="ctr">
              <a:buNone/>
              <a:defRPr sz="1800"/>
            </a:lvl1pPr>
          </a:lstStyle>
          <a:p>
            <a:r>
              <a:rPr lang="en-US"/>
              <a:t>Image</a:t>
            </a:r>
          </a:p>
        </p:txBody>
      </p:sp>
      <p:sp>
        <p:nvSpPr>
          <p:cNvPr id="3" name="Content"/>
          <p:cNvSpPr>
            <a:spLocks noGrp="1"/>
          </p:cNvSpPr>
          <p:nvPr>
            <p:ph sz="half" idx="1" hasCustomPrompt="1"/>
          </p:nvPr>
        </p:nvSpPr>
        <p:spPr>
          <a:xfrm>
            <a:off x="762000" y="2057400"/>
            <a:ext cx="88392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762000" y="685802"/>
            <a:ext cx="8839201" cy="685799"/>
          </a:xfrm>
        </p:spPr>
        <p:txBody>
          <a:bodyPr/>
          <a:lstStyle/>
          <a:p>
            <a:r>
              <a:rPr lang="en-US"/>
              <a:t>Slide title</a:t>
            </a:r>
          </a:p>
        </p:txBody>
      </p:sp>
    </p:spTree>
    <p:extLst>
      <p:ext uri="{BB962C8B-B14F-4D97-AF65-F5344CB8AC3E}">
        <p14:creationId xmlns:p14="http://schemas.microsoft.com/office/powerpoint/2010/main" val="419433635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idebar w/Spotlight">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09600" cy="338328"/>
          </a:xfrm>
          <a:prstGeom prst="rect">
            <a:avLst/>
          </a:prstGeom>
        </p:spPr>
        <p:txBody>
          <a:bodyPr/>
          <a:lstStyle/>
          <a:p>
            <a:fld id="{DCFE8AC6-424E-904F-AE4A-648F5E9D72F5}" type="slidenum">
              <a:rPr lang="en-US" smtClean="0"/>
              <a:t>‹#›</a:t>
            </a:fld>
            <a:endParaRPr lang="en-US"/>
          </a:p>
        </p:txBody>
      </p:sp>
      <p:sp>
        <p:nvSpPr>
          <p:cNvPr id="5" name="Footer"/>
          <p:cNvSpPr>
            <a:spLocks noGrp="1"/>
          </p:cNvSpPr>
          <p:nvPr>
            <p:ph type="ftr" sz="quarter" idx="15"/>
          </p:nvPr>
        </p:nvSpPr>
        <p:spPr>
          <a:xfrm>
            <a:off x="5334001" y="6062473"/>
            <a:ext cx="3657601" cy="338328"/>
          </a:xfrm>
          <a:prstGeom prst="rect">
            <a:avLst/>
          </a:prstGeom>
        </p:spPr>
        <p:txBody>
          <a:bodyPr/>
          <a:lstStyle/>
          <a:p>
            <a:pPr algn="r"/>
            <a:endParaRPr lang="en-US"/>
          </a:p>
        </p:txBody>
      </p:sp>
      <p:sp>
        <p:nvSpPr>
          <p:cNvPr id="12" name="Sidebar"/>
          <p:cNvSpPr/>
          <p:nvPr userDrawn="1"/>
        </p:nvSpPr>
        <p:spPr>
          <a:xfrm>
            <a:off x="9906000" y="0"/>
            <a:ext cx="228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Spotlight Caption"/>
          <p:cNvSpPr>
            <a:spLocks noGrp="1"/>
          </p:cNvSpPr>
          <p:nvPr>
            <p:ph type="body" idx="44" hasCustomPrompt="1"/>
          </p:nvPr>
        </p:nvSpPr>
        <p:spPr>
          <a:xfrm>
            <a:off x="10207752" y="3660276"/>
            <a:ext cx="1682496" cy="2054724"/>
          </a:xfrm>
          <a:prstGeom prst="rect">
            <a:avLst/>
          </a:prstGeom>
        </p:spPr>
        <p:txBody>
          <a:bodyPr lIns="0" tIns="0" rIns="0" bIns="0" anchor="t">
            <a:normAutofit/>
          </a:bodyPr>
          <a:lstStyle>
            <a:lvl1pPr marL="0" indent="0" algn="ctr">
              <a:lnSpc>
                <a:spcPct val="100000"/>
              </a:lnSpc>
              <a:buNone/>
              <a:defRPr sz="14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7" name="Spotlight Heading"/>
          <p:cNvSpPr>
            <a:spLocks noGrp="1"/>
          </p:cNvSpPr>
          <p:nvPr>
            <p:ph type="body" sz="quarter" idx="33" hasCustomPrompt="1"/>
          </p:nvPr>
        </p:nvSpPr>
        <p:spPr>
          <a:xfrm>
            <a:off x="10207752" y="3264407"/>
            <a:ext cx="1682496" cy="276999"/>
          </a:xfrm>
          <a:prstGeom prst="rect">
            <a:avLst/>
          </a:prstGeom>
        </p:spPr>
        <p:txBody>
          <a:bodyPr lIns="0" tIns="0" rIns="0" bIns="0">
            <a:normAutofit/>
          </a:bodyPr>
          <a:lstStyle>
            <a:lvl1pPr marL="0" indent="0" algn="ctr">
              <a:lnSpc>
                <a:spcPct val="100000"/>
              </a:lnSpc>
              <a:spcBef>
                <a:spcPts val="0"/>
              </a:spcBef>
              <a:buNone/>
              <a:defRPr sz="1400" b="1" cap="all">
                <a:solidFill>
                  <a:srgbClr val="425563"/>
                </a:solidFill>
              </a:defRPr>
            </a:lvl1pPr>
          </a:lstStyle>
          <a:p>
            <a:pPr lvl="0"/>
            <a:r>
              <a:rPr lang="en-US"/>
              <a:t>Heading</a:t>
            </a:r>
          </a:p>
        </p:txBody>
      </p:sp>
      <p:sp>
        <p:nvSpPr>
          <p:cNvPr id="14" name="Spotlight Divider"/>
          <p:cNvSpPr/>
          <p:nvPr userDrawn="1"/>
        </p:nvSpPr>
        <p:spPr>
          <a:xfrm>
            <a:off x="10820400" y="3090671"/>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potlight Image"/>
          <p:cNvSpPr>
            <a:spLocks noGrp="1"/>
          </p:cNvSpPr>
          <p:nvPr>
            <p:ph type="pic" sz="quarter" idx="28" hasCustomPrompt="1"/>
          </p:nvPr>
        </p:nvSpPr>
        <p:spPr>
          <a:xfrm>
            <a:off x="10439400" y="2057400"/>
            <a:ext cx="12192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a:t>Image</a:t>
            </a:r>
          </a:p>
        </p:txBody>
      </p:sp>
      <p:sp>
        <p:nvSpPr>
          <p:cNvPr id="3" name="Content"/>
          <p:cNvSpPr>
            <a:spLocks noGrp="1"/>
          </p:cNvSpPr>
          <p:nvPr>
            <p:ph sz="half" idx="1" hasCustomPrompt="1"/>
          </p:nvPr>
        </p:nvSpPr>
        <p:spPr>
          <a:xfrm>
            <a:off x="762001" y="2057400"/>
            <a:ext cx="8839200"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762000" y="685802"/>
            <a:ext cx="8839201" cy="685799"/>
          </a:xfrm>
        </p:spPr>
        <p:txBody>
          <a:bodyPr/>
          <a:lstStyle/>
          <a:p>
            <a:r>
              <a:rPr lang="en-US"/>
              <a:t>Slide title</a:t>
            </a:r>
          </a:p>
        </p:txBody>
      </p:sp>
    </p:spTree>
    <p:extLst>
      <p:ext uri="{BB962C8B-B14F-4D97-AF65-F5344CB8AC3E}">
        <p14:creationId xmlns:p14="http://schemas.microsoft.com/office/powerpoint/2010/main" val="324917668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4" grpId="0" animBg="1"/>
      <p:bldP spid="11" grpId="0"/>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idebar w/Spotlight, 2 Blocks">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09600" cy="338328"/>
          </a:xfrm>
          <a:prstGeom prst="rect">
            <a:avLst/>
          </a:prstGeom>
        </p:spPr>
        <p:txBody>
          <a:bodyPr/>
          <a:lstStyle/>
          <a:p>
            <a:fld id="{DCFE8AC6-424E-904F-AE4A-648F5E9D72F5}" type="slidenum">
              <a:rPr lang="en-US" smtClean="0"/>
              <a:t>‹#›</a:t>
            </a:fld>
            <a:endParaRPr lang="en-US"/>
          </a:p>
        </p:txBody>
      </p:sp>
      <p:sp>
        <p:nvSpPr>
          <p:cNvPr id="5" name="Footer"/>
          <p:cNvSpPr>
            <a:spLocks noGrp="1"/>
          </p:cNvSpPr>
          <p:nvPr>
            <p:ph type="ftr" sz="quarter" idx="15"/>
          </p:nvPr>
        </p:nvSpPr>
        <p:spPr>
          <a:xfrm>
            <a:off x="5334002" y="6062473"/>
            <a:ext cx="3657599" cy="338328"/>
          </a:xfrm>
          <a:prstGeom prst="rect">
            <a:avLst/>
          </a:prstGeom>
        </p:spPr>
        <p:txBody>
          <a:bodyPr/>
          <a:lstStyle/>
          <a:p>
            <a:pPr algn="r"/>
            <a:endParaRPr lang="en-US"/>
          </a:p>
        </p:txBody>
      </p:sp>
      <p:sp>
        <p:nvSpPr>
          <p:cNvPr id="12" name="Sidebar"/>
          <p:cNvSpPr/>
          <p:nvPr userDrawn="1"/>
        </p:nvSpPr>
        <p:spPr>
          <a:xfrm>
            <a:off x="9906000" y="0"/>
            <a:ext cx="228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Spotlight Caption 2"/>
          <p:cNvSpPr>
            <a:spLocks noGrp="1"/>
          </p:cNvSpPr>
          <p:nvPr>
            <p:ph type="body" idx="46" hasCustomPrompt="1"/>
          </p:nvPr>
        </p:nvSpPr>
        <p:spPr>
          <a:xfrm>
            <a:off x="10208755" y="5146177"/>
            <a:ext cx="1680488" cy="1483223"/>
          </a:xfrm>
          <a:prstGeom prst="rect">
            <a:avLst/>
          </a:prstGeom>
        </p:spPr>
        <p:txBody>
          <a:bodyPr lIns="0" tIns="0" rIns="0" bIns="0" anchor="t">
            <a:normAutofit/>
          </a:bodyPr>
          <a:lstStyle>
            <a:lvl1pPr marL="0" indent="0" algn="ctr">
              <a:lnSpc>
                <a:spcPct val="100000"/>
              </a:lnSpc>
              <a:buNone/>
              <a:defRPr sz="14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4" name="Spotlight Heading 2"/>
          <p:cNvSpPr>
            <a:spLocks noGrp="1"/>
          </p:cNvSpPr>
          <p:nvPr>
            <p:ph type="body" sz="quarter" idx="47" hasCustomPrompt="1"/>
          </p:nvPr>
        </p:nvSpPr>
        <p:spPr>
          <a:xfrm>
            <a:off x="10208755" y="4750308"/>
            <a:ext cx="1680488" cy="276999"/>
          </a:xfrm>
          <a:prstGeom prst="rect">
            <a:avLst/>
          </a:prstGeom>
        </p:spPr>
        <p:txBody>
          <a:bodyPr lIns="0" tIns="0" rIns="0" bIns="0">
            <a:normAutofit/>
          </a:bodyPr>
          <a:lstStyle>
            <a:lvl1pPr marL="0" indent="0" algn="ctr">
              <a:lnSpc>
                <a:spcPct val="100000"/>
              </a:lnSpc>
              <a:spcBef>
                <a:spcPts val="0"/>
              </a:spcBef>
              <a:buNone/>
              <a:defRPr sz="1400" b="1" cap="all">
                <a:solidFill>
                  <a:srgbClr val="425563"/>
                </a:solidFill>
              </a:defRPr>
            </a:lvl1pPr>
          </a:lstStyle>
          <a:p>
            <a:pPr lvl="0"/>
            <a:r>
              <a:rPr lang="en-US"/>
              <a:t>Heading</a:t>
            </a:r>
          </a:p>
        </p:txBody>
      </p:sp>
      <p:sp>
        <p:nvSpPr>
          <p:cNvPr id="25" name="Spotlight Divider 2"/>
          <p:cNvSpPr/>
          <p:nvPr userDrawn="1"/>
        </p:nvSpPr>
        <p:spPr>
          <a:xfrm>
            <a:off x="10744200" y="45765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Spotlight Image 2"/>
          <p:cNvSpPr>
            <a:spLocks noGrp="1"/>
          </p:cNvSpPr>
          <p:nvPr>
            <p:ph type="pic" sz="quarter" idx="45" hasCustomPrompt="1"/>
          </p:nvPr>
        </p:nvSpPr>
        <p:spPr>
          <a:xfrm>
            <a:off x="10439400" y="3543300"/>
            <a:ext cx="12192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a:t>Image</a:t>
            </a:r>
          </a:p>
        </p:txBody>
      </p:sp>
      <p:sp>
        <p:nvSpPr>
          <p:cNvPr id="15" name="Spotlight Caption 1"/>
          <p:cNvSpPr>
            <a:spLocks noGrp="1"/>
          </p:cNvSpPr>
          <p:nvPr>
            <p:ph type="body" idx="44" hasCustomPrompt="1"/>
          </p:nvPr>
        </p:nvSpPr>
        <p:spPr>
          <a:xfrm>
            <a:off x="10208754" y="1827189"/>
            <a:ext cx="1680493" cy="1480654"/>
          </a:xfrm>
          <a:prstGeom prst="rect">
            <a:avLst/>
          </a:prstGeom>
        </p:spPr>
        <p:txBody>
          <a:bodyPr lIns="0" tIns="0" rIns="0" bIns="0" anchor="t">
            <a:normAutofit/>
          </a:bodyPr>
          <a:lstStyle>
            <a:lvl1pPr marL="0" indent="0" algn="ctr">
              <a:lnSpc>
                <a:spcPct val="100000"/>
              </a:lnSpc>
              <a:buNone/>
              <a:defRPr sz="14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7" name="Spotlight Heading 1"/>
          <p:cNvSpPr>
            <a:spLocks noGrp="1"/>
          </p:cNvSpPr>
          <p:nvPr>
            <p:ph type="body" sz="quarter" idx="33" hasCustomPrompt="1"/>
          </p:nvPr>
        </p:nvSpPr>
        <p:spPr>
          <a:xfrm>
            <a:off x="10208754" y="1431320"/>
            <a:ext cx="1680493" cy="276999"/>
          </a:xfrm>
          <a:prstGeom prst="rect">
            <a:avLst/>
          </a:prstGeom>
        </p:spPr>
        <p:txBody>
          <a:bodyPr lIns="0" tIns="0" rIns="0" bIns="0">
            <a:normAutofit/>
          </a:bodyPr>
          <a:lstStyle>
            <a:lvl1pPr marL="0" indent="0" algn="ctr">
              <a:lnSpc>
                <a:spcPct val="100000"/>
              </a:lnSpc>
              <a:spcBef>
                <a:spcPts val="0"/>
              </a:spcBef>
              <a:buNone/>
              <a:defRPr sz="1400" b="1" cap="all">
                <a:solidFill>
                  <a:srgbClr val="425563"/>
                </a:solidFill>
              </a:defRPr>
            </a:lvl1pPr>
          </a:lstStyle>
          <a:p>
            <a:pPr lvl="0"/>
            <a:r>
              <a:rPr lang="en-US"/>
              <a:t>Heading</a:t>
            </a:r>
          </a:p>
        </p:txBody>
      </p:sp>
      <p:sp>
        <p:nvSpPr>
          <p:cNvPr id="20" name="Spotlight Divider 1"/>
          <p:cNvSpPr/>
          <p:nvPr userDrawn="1"/>
        </p:nvSpPr>
        <p:spPr>
          <a:xfrm>
            <a:off x="10744200" y="12618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potlight Image 1"/>
          <p:cNvSpPr>
            <a:spLocks noGrp="1"/>
          </p:cNvSpPr>
          <p:nvPr>
            <p:ph type="pic" sz="quarter" idx="28" hasCustomPrompt="1"/>
          </p:nvPr>
        </p:nvSpPr>
        <p:spPr>
          <a:xfrm>
            <a:off x="10439400" y="228601"/>
            <a:ext cx="12192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a:t>Image</a:t>
            </a:r>
          </a:p>
        </p:txBody>
      </p:sp>
      <p:sp>
        <p:nvSpPr>
          <p:cNvPr id="3" name="Content"/>
          <p:cNvSpPr>
            <a:spLocks noGrp="1"/>
          </p:cNvSpPr>
          <p:nvPr>
            <p:ph sz="half" idx="1" hasCustomPrompt="1"/>
          </p:nvPr>
        </p:nvSpPr>
        <p:spPr>
          <a:xfrm>
            <a:off x="762000" y="2057400"/>
            <a:ext cx="88392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762000" y="685802"/>
            <a:ext cx="8839201" cy="685799"/>
          </a:xfrm>
        </p:spPr>
        <p:txBody>
          <a:bodyPr/>
          <a:lstStyle>
            <a:lvl1pPr>
              <a:defRPr baseline="0"/>
            </a:lvl1pPr>
          </a:lstStyle>
          <a:p>
            <a:r>
              <a:rPr lang="en-US"/>
              <a:t>Slide title</a:t>
            </a:r>
          </a:p>
        </p:txBody>
      </p:sp>
    </p:spTree>
    <p:extLst>
      <p:ext uri="{BB962C8B-B14F-4D97-AF65-F5344CB8AC3E}">
        <p14:creationId xmlns:p14="http://schemas.microsoft.com/office/powerpoint/2010/main" val="51436727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outVertical)">
                                      <p:cBhvr>
                                        <p:cTn id="10" dur="500"/>
                                        <p:tgtEl>
                                          <p:spTgt spid="2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up)">
                                      <p:cBhvr>
                                        <p:cTn id="15" dur="500"/>
                                        <p:tgtEl>
                                          <p:spTgt spid="11"/>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ppt_y</p:attrName>
                                        </p:attrNameLst>
                                      </p:cBhvr>
                                      <p:tavLst>
                                        <p:tav tm="0">
                                          <p:val>
                                            <p:strVal val="#ppt_y+#ppt_h*1.125000"/>
                                          </p:val>
                                        </p:tav>
                                        <p:tav tm="100000">
                                          <p:val>
                                            <p:strVal val="#ppt_y"/>
                                          </p:val>
                                        </p:tav>
                                      </p:tavLst>
                                    </p:anim>
                                    <p:animEffect transition="in" filter="wipe(up)">
                                      <p:cBhvr>
                                        <p:cTn id="19" dur="500"/>
                                        <p:tgtEl>
                                          <p:spTgt spid="2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fade">
                                      <p:cBhvr>
                                        <p:cTn id="29" dur="500"/>
                                        <p:tgtEl>
                                          <p:spTgt spid="24">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fade">
                                      <p:cBhvr>
                                        <p:cTn id="3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P spid="22" grpId="0"/>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0" grpId="0" animBg="1"/>
      <p:bldP spid="11" grpId="0"/>
    </p:bldLst>
  </p:timing>
  <p:extLst>
    <p:ext uri="{DCECCB84-F9BA-43D5-87BE-67443E8EF086}">
      <p15:sldGuideLst xmlns:p15="http://schemas.microsoft.com/office/powerpoint/2012/main">
        <p15:guide id="3" orient="horz" pos="2232">
          <p15:clr>
            <a:srgbClr val="FBAE40"/>
          </p15:clr>
        </p15:guide>
        <p15:guide id="4" orient="horz" pos="2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idebar w/Feature">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09600" cy="338328"/>
          </a:xfrm>
          <a:prstGeom prst="rect">
            <a:avLst/>
          </a:prstGeom>
        </p:spPr>
        <p:txBody>
          <a:bodyPr/>
          <a:lstStyle/>
          <a:p>
            <a:fld id="{DCFE8AC6-424E-904F-AE4A-648F5E9D72F5}" type="slidenum">
              <a:rPr lang="en-US" smtClean="0"/>
              <a:t>‹#›</a:t>
            </a:fld>
            <a:endParaRPr lang="en-US"/>
          </a:p>
        </p:txBody>
      </p:sp>
      <p:sp>
        <p:nvSpPr>
          <p:cNvPr id="5" name="Footer"/>
          <p:cNvSpPr>
            <a:spLocks noGrp="1"/>
          </p:cNvSpPr>
          <p:nvPr>
            <p:ph type="ftr" sz="quarter" idx="15"/>
          </p:nvPr>
        </p:nvSpPr>
        <p:spPr>
          <a:xfrm>
            <a:off x="5334002" y="6062473"/>
            <a:ext cx="3657599" cy="338328"/>
          </a:xfrm>
          <a:prstGeom prst="rect">
            <a:avLst/>
          </a:prstGeom>
        </p:spPr>
        <p:txBody>
          <a:bodyPr/>
          <a:lstStyle/>
          <a:p>
            <a:pPr algn="r"/>
            <a:endParaRPr lang="en-US"/>
          </a:p>
        </p:txBody>
      </p:sp>
      <p:sp>
        <p:nvSpPr>
          <p:cNvPr id="12" name="Sidebar"/>
          <p:cNvSpPr/>
          <p:nvPr userDrawn="1"/>
        </p:nvSpPr>
        <p:spPr>
          <a:xfrm>
            <a:off x="9906000" y="0"/>
            <a:ext cx="228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eature Caption"/>
          <p:cNvSpPr>
            <a:spLocks noGrp="1"/>
          </p:cNvSpPr>
          <p:nvPr>
            <p:ph type="body" idx="44" hasCustomPrompt="1"/>
          </p:nvPr>
        </p:nvSpPr>
        <p:spPr>
          <a:xfrm>
            <a:off x="10207752" y="3541408"/>
            <a:ext cx="1682496" cy="2173595"/>
          </a:xfrm>
          <a:prstGeom prst="rect">
            <a:avLst/>
          </a:prstGeom>
        </p:spPr>
        <p:txBody>
          <a:bodyPr lIns="0" tIns="0" rIns="0" bIns="0" anchor="t">
            <a:normAutofit/>
          </a:bodyPr>
          <a:lstStyle>
            <a:lvl1pPr marL="0" indent="0" algn="ctr">
              <a:lnSpc>
                <a:spcPct val="100000"/>
              </a:lnSpc>
              <a:buNone/>
              <a:defRPr sz="14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7" name="Feature Heading"/>
          <p:cNvSpPr>
            <a:spLocks noGrp="1"/>
          </p:cNvSpPr>
          <p:nvPr>
            <p:ph type="body" sz="quarter" idx="33" hasCustomPrompt="1"/>
          </p:nvPr>
        </p:nvSpPr>
        <p:spPr>
          <a:xfrm>
            <a:off x="10207752" y="3145537"/>
            <a:ext cx="1682496" cy="276999"/>
          </a:xfrm>
          <a:prstGeom prst="rect">
            <a:avLst/>
          </a:prstGeom>
        </p:spPr>
        <p:txBody>
          <a:bodyPr lIns="0" tIns="0" rIns="0" bIns="0">
            <a:normAutofit/>
          </a:bodyPr>
          <a:lstStyle>
            <a:lvl1pPr marL="0" indent="0" algn="ctr">
              <a:lnSpc>
                <a:spcPct val="100000"/>
              </a:lnSpc>
              <a:spcBef>
                <a:spcPts val="0"/>
              </a:spcBef>
              <a:buNone/>
              <a:defRPr sz="1400" b="1" cap="all">
                <a:solidFill>
                  <a:srgbClr val="425563"/>
                </a:solidFill>
              </a:defRPr>
            </a:lvl1pPr>
          </a:lstStyle>
          <a:p>
            <a:pPr lvl="0"/>
            <a:r>
              <a:rPr lang="en-US"/>
              <a:t>Heading</a:t>
            </a:r>
          </a:p>
        </p:txBody>
      </p:sp>
      <p:sp>
        <p:nvSpPr>
          <p:cNvPr id="13" name="Feature Divider"/>
          <p:cNvSpPr/>
          <p:nvPr userDrawn="1"/>
        </p:nvSpPr>
        <p:spPr>
          <a:xfrm>
            <a:off x="10207752" y="2971800"/>
            <a:ext cx="1682496"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eature Image"/>
          <p:cNvSpPr>
            <a:spLocks noGrp="1"/>
          </p:cNvSpPr>
          <p:nvPr>
            <p:ph type="pic" sz="quarter" idx="45" hasCustomPrompt="1"/>
          </p:nvPr>
        </p:nvSpPr>
        <p:spPr>
          <a:xfrm>
            <a:off x="10439400" y="2057400"/>
            <a:ext cx="1219200" cy="9144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a:t>Image</a:t>
            </a:r>
          </a:p>
        </p:txBody>
      </p:sp>
      <p:sp>
        <p:nvSpPr>
          <p:cNvPr id="3" name="Content"/>
          <p:cNvSpPr>
            <a:spLocks noGrp="1"/>
          </p:cNvSpPr>
          <p:nvPr>
            <p:ph sz="half" idx="1" hasCustomPrompt="1"/>
          </p:nvPr>
        </p:nvSpPr>
        <p:spPr>
          <a:xfrm>
            <a:off x="762000" y="2057400"/>
            <a:ext cx="8839200"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762000" y="685802"/>
            <a:ext cx="8839200" cy="685799"/>
          </a:xfrm>
        </p:spPr>
        <p:txBody>
          <a:bodyPr/>
          <a:lstStyle/>
          <a:p>
            <a:r>
              <a:rPr lang="en-US"/>
              <a:t>Slide title</a:t>
            </a:r>
          </a:p>
        </p:txBody>
      </p:sp>
    </p:spTree>
    <p:extLst>
      <p:ext uri="{BB962C8B-B14F-4D97-AF65-F5344CB8AC3E}">
        <p14:creationId xmlns:p14="http://schemas.microsoft.com/office/powerpoint/2010/main" val="147942687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idebar w/Feature, 2 Blocks">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47700" cy="338328"/>
          </a:xfrm>
          <a:prstGeom prst="rect">
            <a:avLst/>
          </a:prstGeom>
        </p:spPr>
        <p:txBody>
          <a:bodyPr/>
          <a:lstStyle/>
          <a:p>
            <a:fld id="{DCFE8AC6-424E-904F-AE4A-648F5E9D72F5}" type="slidenum">
              <a:rPr lang="en-US" smtClean="0"/>
              <a:t>‹#›</a:t>
            </a:fld>
            <a:endParaRPr lang="en-US"/>
          </a:p>
        </p:txBody>
      </p:sp>
      <p:sp>
        <p:nvSpPr>
          <p:cNvPr id="5" name="Footer"/>
          <p:cNvSpPr>
            <a:spLocks noGrp="1"/>
          </p:cNvSpPr>
          <p:nvPr>
            <p:ph type="ftr" sz="quarter" idx="15"/>
          </p:nvPr>
        </p:nvSpPr>
        <p:spPr>
          <a:xfrm>
            <a:off x="5334001" y="6062473"/>
            <a:ext cx="3657600" cy="338328"/>
          </a:xfrm>
          <a:prstGeom prst="rect">
            <a:avLst/>
          </a:prstGeom>
        </p:spPr>
        <p:txBody>
          <a:bodyPr/>
          <a:lstStyle/>
          <a:p>
            <a:pPr algn="r"/>
            <a:endParaRPr lang="en-US"/>
          </a:p>
        </p:txBody>
      </p:sp>
      <p:sp>
        <p:nvSpPr>
          <p:cNvPr id="12" name="Sidebar"/>
          <p:cNvSpPr/>
          <p:nvPr userDrawn="1"/>
        </p:nvSpPr>
        <p:spPr>
          <a:xfrm>
            <a:off x="9906000" y="0"/>
            <a:ext cx="228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eature Caption 2"/>
          <p:cNvSpPr>
            <a:spLocks noGrp="1"/>
          </p:cNvSpPr>
          <p:nvPr>
            <p:ph type="body" idx="46" hasCustomPrompt="1"/>
          </p:nvPr>
        </p:nvSpPr>
        <p:spPr>
          <a:xfrm>
            <a:off x="10207752" y="5033772"/>
            <a:ext cx="1682496" cy="1595628"/>
          </a:xfrm>
          <a:prstGeom prst="rect">
            <a:avLst/>
          </a:prstGeom>
        </p:spPr>
        <p:txBody>
          <a:bodyPr lIns="0" tIns="0" rIns="0" bIns="0" anchor="t">
            <a:normAutofit/>
          </a:bodyPr>
          <a:lstStyle>
            <a:lvl1pPr marL="0" indent="0" algn="ctr">
              <a:lnSpc>
                <a:spcPct val="100000"/>
              </a:lnSpc>
              <a:buNone/>
              <a:defRPr sz="14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3" name="Feature Heading 2"/>
          <p:cNvSpPr>
            <a:spLocks noGrp="1"/>
          </p:cNvSpPr>
          <p:nvPr>
            <p:ph type="body" sz="quarter" idx="47" hasCustomPrompt="1"/>
          </p:nvPr>
        </p:nvSpPr>
        <p:spPr>
          <a:xfrm>
            <a:off x="10207752" y="4636008"/>
            <a:ext cx="1682496" cy="274320"/>
          </a:xfrm>
          <a:prstGeom prst="rect">
            <a:avLst/>
          </a:prstGeom>
        </p:spPr>
        <p:txBody>
          <a:bodyPr lIns="0" tIns="0" rIns="0" bIns="0">
            <a:normAutofit/>
          </a:bodyPr>
          <a:lstStyle>
            <a:lvl1pPr marL="0" indent="0" algn="ctr">
              <a:lnSpc>
                <a:spcPct val="100000"/>
              </a:lnSpc>
              <a:spcBef>
                <a:spcPts val="0"/>
              </a:spcBef>
              <a:buNone/>
              <a:defRPr sz="1400" b="1" cap="all">
                <a:solidFill>
                  <a:srgbClr val="425563"/>
                </a:solidFill>
              </a:defRPr>
            </a:lvl1pPr>
          </a:lstStyle>
          <a:p>
            <a:pPr lvl="0"/>
            <a:r>
              <a:rPr lang="en-US"/>
              <a:t>Heading</a:t>
            </a:r>
          </a:p>
        </p:txBody>
      </p:sp>
      <p:sp>
        <p:nvSpPr>
          <p:cNvPr id="25" name="Feature Divider 2"/>
          <p:cNvSpPr/>
          <p:nvPr userDrawn="1"/>
        </p:nvSpPr>
        <p:spPr>
          <a:xfrm>
            <a:off x="10207752" y="4457700"/>
            <a:ext cx="1682496"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eature Image 2"/>
          <p:cNvSpPr>
            <a:spLocks noGrp="1"/>
          </p:cNvSpPr>
          <p:nvPr>
            <p:ph type="pic" sz="quarter" idx="48" hasCustomPrompt="1"/>
          </p:nvPr>
        </p:nvSpPr>
        <p:spPr>
          <a:xfrm>
            <a:off x="10439400" y="3543300"/>
            <a:ext cx="1219200" cy="9144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a:t>Image</a:t>
            </a:r>
          </a:p>
        </p:txBody>
      </p:sp>
      <p:sp>
        <p:nvSpPr>
          <p:cNvPr id="15" name="Feature Caption 1"/>
          <p:cNvSpPr>
            <a:spLocks noGrp="1"/>
          </p:cNvSpPr>
          <p:nvPr>
            <p:ph type="body" idx="44" hasCustomPrompt="1"/>
          </p:nvPr>
        </p:nvSpPr>
        <p:spPr>
          <a:xfrm>
            <a:off x="10207752" y="1712680"/>
            <a:ext cx="1682496" cy="1602020"/>
          </a:xfrm>
          <a:prstGeom prst="rect">
            <a:avLst/>
          </a:prstGeom>
        </p:spPr>
        <p:txBody>
          <a:bodyPr lIns="0" tIns="0" rIns="0" bIns="0" anchor="t">
            <a:normAutofit/>
          </a:bodyPr>
          <a:lstStyle>
            <a:lvl1pPr marL="0" indent="0" algn="ctr">
              <a:lnSpc>
                <a:spcPct val="100000"/>
              </a:lnSpc>
              <a:buNone/>
              <a:defRPr sz="14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7" name="Feature Heading 1"/>
          <p:cNvSpPr>
            <a:spLocks noGrp="1"/>
          </p:cNvSpPr>
          <p:nvPr>
            <p:ph type="body" sz="quarter" idx="33" hasCustomPrompt="1"/>
          </p:nvPr>
        </p:nvSpPr>
        <p:spPr>
          <a:xfrm>
            <a:off x="10207752" y="1321307"/>
            <a:ext cx="1682496" cy="274320"/>
          </a:xfrm>
          <a:prstGeom prst="rect">
            <a:avLst/>
          </a:prstGeom>
        </p:spPr>
        <p:txBody>
          <a:bodyPr lIns="0" tIns="0" rIns="0" bIns="0">
            <a:normAutofit/>
          </a:bodyPr>
          <a:lstStyle>
            <a:lvl1pPr marL="0" indent="0" algn="ctr">
              <a:lnSpc>
                <a:spcPct val="100000"/>
              </a:lnSpc>
              <a:spcBef>
                <a:spcPts val="0"/>
              </a:spcBef>
              <a:buNone/>
              <a:defRPr sz="1400" b="1" cap="all">
                <a:solidFill>
                  <a:srgbClr val="425563"/>
                </a:solidFill>
              </a:defRPr>
            </a:lvl1pPr>
          </a:lstStyle>
          <a:p>
            <a:pPr lvl="0"/>
            <a:r>
              <a:rPr lang="en-US"/>
              <a:t>Heading</a:t>
            </a:r>
          </a:p>
        </p:txBody>
      </p:sp>
      <p:sp>
        <p:nvSpPr>
          <p:cNvPr id="21" name="Feature Divider 1"/>
          <p:cNvSpPr/>
          <p:nvPr userDrawn="1"/>
        </p:nvSpPr>
        <p:spPr>
          <a:xfrm>
            <a:off x="10207752" y="1143000"/>
            <a:ext cx="1682496"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eature Image 1"/>
          <p:cNvSpPr>
            <a:spLocks noGrp="1"/>
          </p:cNvSpPr>
          <p:nvPr>
            <p:ph type="pic" sz="quarter" idx="45" hasCustomPrompt="1"/>
          </p:nvPr>
        </p:nvSpPr>
        <p:spPr>
          <a:xfrm>
            <a:off x="10439400" y="228600"/>
            <a:ext cx="1219200" cy="9144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a:t>Image</a:t>
            </a:r>
          </a:p>
        </p:txBody>
      </p:sp>
      <p:sp>
        <p:nvSpPr>
          <p:cNvPr id="3" name="Content"/>
          <p:cNvSpPr>
            <a:spLocks noGrp="1"/>
          </p:cNvSpPr>
          <p:nvPr>
            <p:ph sz="half" idx="1" hasCustomPrompt="1"/>
          </p:nvPr>
        </p:nvSpPr>
        <p:spPr>
          <a:xfrm>
            <a:off x="762000" y="2057400"/>
            <a:ext cx="88392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762001" y="685800"/>
            <a:ext cx="8839200" cy="685800"/>
          </a:xfrm>
        </p:spPr>
        <p:txBody>
          <a:bodyPr/>
          <a:lstStyle/>
          <a:p>
            <a:r>
              <a:rPr lang="en-US"/>
              <a:t>Slide title</a:t>
            </a:r>
          </a:p>
        </p:txBody>
      </p:sp>
    </p:spTree>
    <p:extLst>
      <p:ext uri="{BB962C8B-B14F-4D97-AF65-F5344CB8AC3E}">
        <p14:creationId xmlns:p14="http://schemas.microsoft.com/office/powerpoint/2010/main" val="406918604"/>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outVertical)">
                                      <p:cBhvr>
                                        <p:cTn id="10" dur="500"/>
                                        <p:tgtEl>
                                          <p:spTgt spid="2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animEffect transition="in" filter="fade">
                                      <p:cBhvr>
                                        <p:cTn id="29" dur="500"/>
                                        <p:tgtEl>
                                          <p:spTgt spid="23">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5" grpId="0" animBg="1"/>
      <p:bldP spid="24" grpId="0"/>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animBg="1"/>
      <p:bldP spid="18" grpId="0"/>
    </p:bldLst>
  </p:timing>
  <p:extLst>
    <p:ext uri="{DCECCB84-F9BA-43D5-87BE-67443E8EF086}">
      <p15:sldGuideLst xmlns:p15="http://schemas.microsoft.com/office/powerpoint/2012/main">
        <p15:guide id="3" orient="horz" pos="2088">
          <p15:clr>
            <a:srgbClr val="FBAE40"/>
          </p15:clr>
        </p15:guide>
        <p15:guide id="4" orient="horz" pos="22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idebar w/Callout">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8991601" y="6062473"/>
            <a:ext cx="609600" cy="338328"/>
          </a:xfrm>
          <a:prstGeom prst="rect">
            <a:avLst/>
          </a:prstGeom>
        </p:spPr>
        <p:txBody>
          <a:bodyPr/>
          <a:lstStyle/>
          <a:p>
            <a:fld id="{DCFE8AC6-424E-904F-AE4A-648F5E9D72F5}" type="slidenum">
              <a:rPr lang="en-US" smtClean="0"/>
              <a:t>‹#›</a:t>
            </a:fld>
            <a:endParaRPr lang="en-US"/>
          </a:p>
        </p:txBody>
      </p:sp>
      <p:sp>
        <p:nvSpPr>
          <p:cNvPr id="5" name="Footer"/>
          <p:cNvSpPr>
            <a:spLocks noGrp="1"/>
          </p:cNvSpPr>
          <p:nvPr>
            <p:ph type="ftr" sz="quarter" idx="15"/>
          </p:nvPr>
        </p:nvSpPr>
        <p:spPr>
          <a:xfrm>
            <a:off x="5334002" y="6062473"/>
            <a:ext cx="3657599" cy="338328"/>
          </a:xfrm>
          <a:prstGeom prst="rect">
            <a:avLst/>
          </a:prstGeom>
        </p:spPr>
        <p:txBody>
          <a:bodyPr/>
          <a:lstStyle/>
          <a:p>
            <a:pPr algn="r"/>
            <a:endParaRPr lang="en-US"/>
          </a:p>
        </p:txBody>
      </p:sp>
      <p:sp>
        <p:nvSpPr>
          <p:cNvPr id="8" name="Sidebar"/>
          <p:cNvSpPr/>
          <p:nvPr userDrawn="1"/>
        </p:nvSpPr>
        <p:spPr>
          <a:xfrm>
            <a:off x="9906000" y="0"/>
            <a:ext cx="228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Callout Icon"/>
          <p:cNvSpPr>
            <a:spLocks noGrp="1"/>
          </p:cNvSpPr>
          <p:nvPr>
            <p:ph type="pic" sz="quarter" idx="35" hasCustomPrompt="1"/>
          </p:nvPr>
        </p:nvSpPr>
        <p:spPr>
          <a:xfrm>
            <a:off x="10210800" y="5257800"/>
            <a:ext cx="609600" cy="457200"/>
          </a:xfrm>
        </p:spPr>
        <p:txBody>
          <a:bodyPr>
            <a:normAutofit/>
          </a:bodyPr>
          <a:lstStyle>
            <a:lvl1pPr marL="0" indent="0" algn="ctr">
              <a:buNone/>
              <a:defRPr sz="900">
                <a:solidFill>
                  <a:schemeClr val="bg1"/>
                </a:solidFill>
              </a:defRPr>
            </a:lvl1pPr>
          </a:lstStyle>
          <a:p>
            <a:r>
              <a:rPr lang="en-US"/>
              <a:t>Image</a:t>
            </a:r>
          </a:p>
        </p:txBody>
      </p:sp>
      <p:sp>
        <p:nvSpPr>
          <p:cNvPr id="12" name="Callout Caption"/>
          <p:cNvSpPr>
            <a:spLocks noGrp="1"/>
          </p:cNvSpPr>
          <p:nvPr>
            <p:ph type="body" sz="quarter" idx="34" hasCustomPrompt="1"/>
          </p:nvPr>
        </p:nvSpPr>
        <p:spPr>
          <a:xfrm>
            <a:off x="10207752" y="2565452"/>
            <a:ext cx="1682496" cy="2450592"/>
          </a:xfrm>
          <a:prstGeom prst="rect">
            <a:avLst/>
          </a:prstGeom>
        </p:spPr>
        <p:txBody>
          <a:bodyPr lIns="0" tIns="0" rIns="0" bIns="0" anchor="t">
            <a:normAutofit/>
          </a:bodyPr>
          <a:lstStyle>
            <a:lvl1pPr marL="0" indent="0" algn="l">
              <a:lnSpc>
                <a:spcPct val="100000"/>
              </a:lnSpc>
              <a:spcBef>
                <a:spcPts val="0"/>
              </a:spcBef>
              <a:buNone/>
              <a:defRPr sz="1800" b="1" cap="all">
                <a:solidFill>
                  <a:srgbClr val="425563"/>
                </a:solidFill>
                <a:latin typeface="Impact" charset="0"/>
                <a:ea typeface="Impact" charset="0"/>
                <a:cs typeface="Impact" charset="0"/>
              </a:defRPr>
            </a:lvl1pPr>
          </a:lstStyle>
          <a:p>
            <a:pPr lvl="0"/>
            <a:r>
              <a:rPr lang="en-US"/>
              <a:t>Caption</a:t>
            </a:r>
          </a:p>
        </p:txBody>
      </p:sp>
      <p:sp>
        <p:nvSpPr>
          <p:cNvPr id="10" name="Callout Heading"/>
          <p:cNvSpPr>
            <a:spLocks noGrp="1"/>
          </p:cNvSpPr>
          <p:nvPr>
            <p:ph type="body" sz="quarter" idx="33" hasCustomPrompt="1"/>
          </p:nvPr>
        </p:nvSpPr>
        <p:spPr>
          <a:xfrm>
            <a:off x="10207752" y="2231136"/>
            <a:ext cx="1682496" cy="215444"/>
          </a:xfrm>
          <a:prstGeom prst="rect">
            <a:avLst/>
          </a:prstGeom>
        </p:spPr>
        <p:txBody>
          <a:bodyPr lIns="0" tIns="0" rIns="0" bIns="0" anchor="t" anchorCtr="0">
            <a:spAutoFit/>
          </a:bodyPr>
          <a:lstStyle>
            <a:lvl1pPr marL="0" indent="0" algn="l">
              <a:lnSpc>
                <a:spcPct val="100000"/>
              </a:lnSpc>
              <a:spcBef>
                <a:spcPts val="0"/>
              </a:spcBef>
              <a:buNone/>
              <a:defRPr sz="1400" b="1" cap="all">
                <a:solidFill>
                  <a:srgbClr val="425563"/>
                </a:solidFill>
              </a:defRPr>
            </a:lvl1pPr>
          </a:lstStyle>
          <a:p>
            <a:pPr lvl="0"/>
            <a:r>
              <a:rPr lang="en-US"/>
              <a:t>Heading</a:t>
            </a:r>
          </a:p>
        </p:txBody>
      </p:sp>
      <p:sp>
        <p:nvSpPr>
          <p:cNvPr id="14" name="Callout Divider"/>
          <p:cNvSpPr/>
          <p:nvPr userDrawn="1"/>
        </p:nvSpPr>
        <p:spPr>
          <a:xfrm>
            <a:off x="102108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cNvSpPr>
            <a:spLocks noGrp="1"/>
          </p:cNvSpPr>
          <p:nvPr>
            <p:ph sz="half" idx="1" hasCustomPrompt="1"/>
          </p:nvPr>
        </p:nvSpPr>
        <p:spPr>
          <a:xfrm>
            <a:off x="762000" y="2057400"/>
            <a:ext cx="88392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Subtitle"/>
          <p:cNvSpPr>
            <a:spLocks noGrp="1"/>
          </p:cNvSpPr>
          <p:nvPr>
            <p:ph type="body" sz="quarter" idx="14" hasCustomPrompt="1"/>
          </p:nvPr>
        </p:nvSpPr>
        <p:spPr>
          <a:xfrm>
            <a:off x="762000" y="1485902"/>
            <a:ext cx="8839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762000" y="685801"/>
            <a:ext cx="8839201" cy="685802"/>
          </a:xfrm>
        </p:spPr>
        <p:txBody>
          <a:bodyPr/>
          <a:lstStyle/>
          <a:p>
            <a:r>
              <a:rPr lang="en-US"/>
              <a:t>Slide title</a:t>
            </a:r>
          </a:p>
        </p:txBody>
      </p:sp>
    </p:spTree>
    <p:extLst>
      <p:ext uri="{BB962C8B-B14F-4D97-AF65-F5344CB8AC3E}">
        <p14:creationId xmlns:p14="http://schemas.microsoft.com/office/powerpoint/2010/main" val="146894342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Full Image">
    <p:spTree>
      <p:nvGrpSpPr>
        <p:cNvPr id="1" name=""/>
        <p:cNvGrpSpPr/>
        <p:nvPr/>
      </p:nvGrpSpPr>
      <p:grpSpPr>
        <a:xfrm>
          <a:off x="0" y="0"/>
          <a:ext cx="0" cy="0"/>
          <a:chOff x="0" y="0"/>
          <a:chExt cx="0" cy="0"/>
        </a:xfrm>
      </p:grpSpPr>
      <p:sp>
        <p:nvSpPr>
          <p:cNvPr id="10" name="Image"/>
          <p:cNvSpPr>
            <a:spLocks noGrp="1"/>
          </p:cNvSpPr>
          <p:nvPr>
            <p:ph type="pic" sz="quarter" idx="12" hasCustomPrompt="1"/>
          </p:nvPr>
        </p:nvSpPr>
        <p:spPr>
          <a:xfrm>
            <a:off x="7162800" y="1"/>
            <a:ext cx="5029200" cy="6857999"/>
          </a:xfrm>
          <a:custGeom>
            <a:avLst/>
            <a:gdLst>
              <a:gd name="connsiteX0" fmla="*/ 689319 w 3771900"/>
              <a:gd name="connsiteY0" fmla="*/ 0 h 6857999"/>
              <a:gd name="connsiteX1" fmla="*/ 3771900 w 3771900"/>
              <a:gd name="connsiteY1" fmla="*/ 0 h 6857999"/>
              <a:gd name="connsiteX2" fmla="*/ 3771900 w 3771900"/>
              <a:gd name="connsiteY2" fmla="*/ 6857999 h 6857999"/>
              <a:gd name="connsiteX3" fmla="*/ 0 w 3771900"/>
              <a:gd name="connsiteY3" fmla="*/ 6857999 h 6857999"/>
              <a:gd name="connsiteX4" fmla="*/ 0 w 3771900"/>
              <a:gd name="connsiteY4" fmla="*/ 68931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0" h="6857999">
                <a:moveTo>
                  <a:pt x="689319" y="0"/>
                </a:moveTo>
                <a:lnTo>
                  <a:pt x="3771900" y="0"/>
                </a:lnTo>
                <a:lnTo>
                  <a:pt x="3771900" y="6857999"/>
                </a:lnTo>
                <a:lnTo>
                  <a:pt x="0" y="6857999"/>
                </a:lnTo>
                <a:lnTo>
                  <a:pt x="0" y="689319"/>
                </a:lnTo>
                <a:close/>
              </a:path>
            </a:pathLst>
          </a:custGeom>
          <a:noFill/>
          <a:ln>
            <a:noFill/>
          </a:ln>
        </p:spPr>
        <p:txBody>
          <a:bodyPr wrap="square" lIns="0" tIns="0" rIns="0" bIns="0" anchor="ctr">
            <a:noAutofit/>
          </a:bodyPr>
          <a:lstStyle>
            <a:lvl1pPr marL="0" indent="0" algn="ctr">
              <a:buNone/>
              <a:defRPr sz="1800"/>
            </a:lvl1pPr>
          </a:lstStyle>
          <a:p>
            <a:r>
              <a:rPr lang="en-US"/>
              <a:t>Image</a:t>
            </a:r>
          </a:p>
        </p:txBody>
      </p:sp>
      <p:sp>
        <p:nvSpPr>
          <p:cNvPr id="6" name="Content"/>
          <p:cNvSpPr>
            <a:spLocks noGrp="1"/>
          </p:cNvSpPr>
          <p:nvPr>
            <p:ph sz="quarter" idx="16"/>
          </p:nvPr>
        </p:nvSpPr>
        <p:spPr>
          <a:xfrm>
            <a:off x="762000" y="2057400"/>
            <a:ext cx="6096000" cy="36576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4" hasCustomPrompt="1"/>
          </p:nvPr>
        </p:nvSpPr>
        <p:spPr>
          <a:xfrm>
            <a:off x="762000" y="1485902"/>
            <a:ext cx="6096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762000" y="689319"/>
            <a:ext cx="6096001" cy="682282"/>
          </a:xfrm>
        </p:spPr>
        <p:txBody>
          <a:bodyPr anchor="b">
            <a:normAutofit/>
          </a:bodyPr>
          <a:lstStyle>
            <a:lvl1pPr>
              <a:defRPr sz="4400" baseline="0"/>
            </a:lvl1pPr>
          </a:lstStyle>
          <a:p>
            <a:r>
              <a:rPr lang="en-US"/>
              <a:t>Slide title</a:t>
            </a:r>
          </a:p>
        </p:txBody>
      </p:sp>
    </p:spTree>
    <p:extLst>
      <p:ext uri="{BB962C8B-B14F-4D97-AF65-F5344CB8AC3E}">
        <p14:creationId xmlns:p14="http://schemas.microsoft.com/office/powerpoint/2010/main" val="265505393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Full Image, Sidebar w/Spotlight">
    <p:spTree>
      <p:nvGrpSpPr>
        <p:cNvPr id="1" name=""/>
        <p:cNvGrpSpPr/>
        <p:nvPr/>
      </p:nvGrpSpPr>
      <p:grpSpPr>
        <a:xfrm>
          <a:off x="0" y="0"/>
          <a:ext cx="0" cy="0"/>
          <a:chOff x="0" y="0"/>
          <a:chExt cx="0" cy="0"/>
        </a:xfrm>
      </p:grpSpPr>
      <p:sp>
        <p:nvSpPr>
          <p:cNvPr id="9" name="Sidebar"/>
          <p:cNvSpPr/>
          <p:nvPr userDrawn="1"/>
        </p:nvSpPr>
        <p:spPr>
          <a:xfrm>
            <a:off x="9906000" y="0"/>
            <a:ext cx="228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potlight Caption"/>
          <p:cNvSpPr>
            <a:spLocks noGrp="1"/>
          </p:cNvSpPr>
          <p:nvPr>
            <p:ph type="body" idx="44" hasCustomPrompt="1"/>
          </p:nvPr>
        </p:nvSpPr>
        <p:spPr>
          <a:xfrm>
            <a:off x="10208510" y="3660285"/>
            <a:ext cx="1680980" cy="2054715"/>
          </a:xfrm>
          <a:prstGeom prst="rect">
            <a:avLst/>
          </a:prstGeom>
        </p:spPr>
        <p:txBody>
          <a:bodyPr lIns="0" tIns="0" rIns="0" bIns="0" anchor="t">
            <a:noAutofit/>
          </a:bodyPr>
          <a:lstStyle>
            <a:lvl1pPr marL="0" indent="0" algn="ctr">
              <a:lnSpc>
                <a:spcPct val="100000"/>
              </a:lnSpc>
              <a:buNone/>
              <a:defRPr sz="14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4" name="Spotlight Heading"/>
          <p:cNvSpPr>
            <a:spLocks noGrp="1"/>
          </p:cNvSpPr>
          <p:nvPr>
            <p:ph type="body" sz="quarter" idx="33" hasCustomPrompt="1"/>
          </p:nvPr>
        </p:nvSpPr>
        <p:spPr>
          <a:xfrm>
            <a:off x="10208511" y="3264413"/>
            <a:ext cx="1680979" cy="276999"/>
          </a:xfrm>
          <a:prstGeom prst="rect">
            <a:avLst/>
          </a:prstGeom>
        </p:spPr>
        <p:txBody>
          <a:bodyPr lIns="0" tIns="0" rIns="0" bIns="0">
            <a:normAutofit/>
          </a:bodyPr>
          <a:lstStyle>
            <a:lvl1pPr marL="0" indent="0" algn="ctr">
              <a:lnSpc>
                <a:spcPct val="100000"/>
              </a:lnSpc>
              <a:spcBef>
                <a:spcPts val="0"/>
              </a:spcBef>
              <a:buNone/>
              <a:defRPr sz="1400" b="1" cap="all">
                <a:solidFill>
                  <a:srgbClr val="425563"/>
                </a:solidFill>
              </a:defRPr>
            </a:lvl1pPr>
          </a:lstStyle>
          <a:p>
            <a:pPr lvl="0"/>
            <a:r>
              <a:rPr lang="en-US"/>
              <a:t>Heading</a:t>
            </a:r>
          </a:p>
        </p:txBody>
      </p:sp>
      <p:sp>
        <p:nvSpPr>
          <p:cNvPr id="15" name="Spotlight Divider"/>
          <p:cNvSpPr/>
          <p:nvPr userDrawn="1"/>
        </p:nvSpPr>
        <p:spPr>
          <a:xfrm>
            <a:off x="10744199" y="309067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potlight Image"/>
          <p:cNvSpPr>
            <a:spLocks noGrp="1"/>
          </p:cNvSpPr>
          <p:nvPr>
            <p:ph type="pic" sz="quarter" idx="28" hasCustomPrompt="1"/>
          </p:nvPr>
        </p:nvSpPr>
        <p:spPr>
          <a:xfrm>
            <a:off x="10439399" y="2057400"/>
            <a:ext cx="12192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a:t>Image</a:t>
            </a:r>
          </a:p>
        </p:txBody>
      </p:sp>
      <p:sp>
        <p:nvSpPr>
          <p:cNvPr id="16" name="Picture Placeholder 15"/>
          <p:cNvSpPr>
            <a:spLocks noGrp="1"/>
          </p:cNvSpPr>
          <p:nvPr>
            <p:ph type="pic" sz="quarter" idx="12" hasCustomPrompt="1"/>
          </p:nvPr>
        </p:nvSpPr>
        <p:spPr>
          <a:xfrm>
            <a:off x="5331713" y="0"/>
            <a:ext cx="4574287" cy="6858000"/>
          </a:xfrm>
          <a:custGeom>
            <a:avLst/>
            <a:gdLst>
              <a:gd name="connsiteX0" fmla="*/ 685802 w 3430715"/>
              <a:gd name="connsiteY0" fmla="*/ 0 h 6858000"/>
              <a:gd name="connsiteX1" fmla="*/ 3430715 w 3430715"/>
              <a:gd name="connsiteY1" fmla="*/ 0 h 6858000"/>
              <a:gd name="connsiteX2" fmla="*/ 3430715 w 3430715"/>
              <a:gd name="connsiteY2" fmla="*/ 6858000 h 6858000"/>
              <a:gd name="connsiteX3" fmla="*/ 0 w 3430715"/>
              <a:gd name="connsiteY3" fmla="*/ 6858000 h 6858000"/>
              <a:gd name="connsiteX4" fmla="*/ 0 w 3430715"/>
              <a:gd name="connsiteY4" fmla="*/ 6872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0715" h="6858000">
                <a:moveTo>
                  <a:pt x="685802" y="0"/>
                </a:moveTo>
                <a:lnTo>
                  <a:pt x="3430715" y="0"/>
                </a:lnTo>
                <a:lnTo>
                  <a:pt x="3430715" y="6858000"/>
                </a:lnTo>
                <a:lnTo>
                  <a:pt x="0" y="6858000"/>
                </a:lnTo>
                <a:lnTo>
                  <a:pt x="0" y="687230"/>
                </a:lnTo>
                <a:close/>
              </a:path>
            </a:pathLst>
          </a:custGeom>
        </p:spPr>
        <p:txBody>
          <a:bodyPr wrap="square" lIns="0" tIns="0" rIns="0" bIns="0" anchor="ctr">
            <a:noAutofit/>
          </a:bodyPr>
          <a:lstStyle>
            <a:lvl1pPr marL="0" indent="0" algn="ctr">
              <a:buNone/>
              <a:defRPr sz="1800"/>
            </a:lvl1pPr>
          </a:lstStyle>
          <a:p>
            <a:r>
              <a:rPr lang="en-US"/>
              <a:t>Image</a:t>
            </a:r>
          </a:p>
        </p:txBody>
      </p:sp>
      <p:sp>
        <p:nvSpPr>
          <p:cNvPr id="6" name="Content"/>
          <p:cNvSpPr>
            <a:spLocks noGrp="1"/>
          </p:cNvSpPr>
          <p:nvPr>
            <p:ph sz="quarter" idx="16"/>
          </p:nvPr>
        </p:nvSpPr>
        <p:spPr>
          <a:xfrm>
            <a:off x="762000" y="2057401"/>
            <a:ext cx="4267201" cy="3657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ubtitle"/>
          <p:cNvSpPr>
            <a:spLocks noGrp="1"/>
          </p:cNvSpPr>
          <p:nvPr>
            <p:ph type="body" sz="quarter" idx="14" hasCustomPrompt="1"/>
          </p:nvPr>
        </p:nvSpPr>
        <p:spPr>
          <a:xfrm>
            <a:off x="762000" y="1485902"/>
            <a:ext cx="42672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762000" y="689319"/>
            <a:ext cx="4267200" cy="682282"/>
          </a:xfrm>
        </p:spPr>
        <p:txBody>
          <a:bodyPr anchor="b">
            <a:normAutofit/>
          </a:bodyPr>
          <a:lstStyle>
            <a:lvl1pPr>
              <a:defRPr sz="4400"/>
            </a:lvl1pPr>
          </a:lstStyle>
          <a:p>
            <a:r>
              <a:rPr lang="en-US"/>
              <a:t>Slide title</a:t>
            </a:r>
          </a:p>
        </p:txBody>
      </p:sp>
    </p:spTree>
    <p:extLst>
      <p:ext uri="{BB962C8B-B14F-4D97-AF65-F5344CB8AC3E}">
        <p14:creationId xmlns:p14="http://schemas.microsoft.com/office/powerpoint/2010/main" val="321070316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1" grpId="0"/>
      <p:bldP spid="16" grpId="0"/>
    </p:bldLst>
  </p:timing>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eature,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14" name="Caption 2"/>
          <p:cNvSpPr>
            <a:spLocks noGrp="1"/>
          </p:cNvSpPr>
          <p:nvPr>
            <p:ph type="body" idx="113" hasCustomPrompt="1"/>
          </p:nvPr>
        </p:nvSpPr>
        <p:spPr>
          <a:xfrm>
            <a:off x="6248400" y="4152212"/>
            <a:ext cx="5181601" cy="1562788"/>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5" name="Heading 2"/>
          <p:cNvSpPr>
            <a:spLocks noGrp="1"/>
          </p:cNvSpPr>
          <p:nvPr>
            <p:ph type="body" sz="quarter" idx="114" hasCustomPrompt="1"/>
          </p:nvPr>
        </p:nvSpPr>
        <p:spPr>
          <a:xfrm>
            <a:off x="6248400" y="3602596"/>
            <a:ext cx="51816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16" name="Divider 2"/>
          <p:cNvSpPr/>
          <p:nvPr userDrawn="1"/>
        </p:nvSpPr>
        <p:spPr>
          <a:xfrm>
            <a:off x="62484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Caption 1"/>
          <p:cNvSpPr>
            <a:spLocks noGrp="1"/>
          </p:cNvSpPr>
          <p:nvPr>
            <p:ph type="body" idx="44" hasCustomPrompt="1"/>
          </p:nvPr>
        </p:nvSpPr>
        <p:spPr>
          <a:xfrm>
            <a:off x="762000" y="4152212"/>
            <a:ext cx="5181601" cy="1562788"/>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1" name="Heading 1"/>
          <p:cNvSpPr>
            <a:spLocks noGrp="1"/>
          </p:cNvSpPr>
          <p:nvPr>
            <p:ph type="body" sz="quarter" idx="33" hasCustomPrompt="1"/>
          </p:nvPr>
        </p:nvSpPr>
        <p:spPr>
          <a:xfrm>
            <a:off x="762000" y="3602595"/>
            <a:ext cx="51816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12" name="Divider 1"/>
          <p:cNvSpPr/>
          <p:nvPr userDrawn="1"/>
        </p:nvSpPr>
        <p:spPr>
          <a:xfrm>
            <a:off x="7620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287577775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eature,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24" name="Caption 3"/>
          <p:cNvSpPr>
            <a:spLocks noGrp="1"/>
          </p:cNvSpPr>
          <p:nvPr>
            <p:ph type="body" idx="115" hasCustomPrompt="1"/>
          </p:nvPr>
        </p:nvSpPr>
        <p:spPr>
          <a:xfrm>
            <a:off x="8077200" y="4134879"/>
            <a:ext cx="3352801" cy="1580121"/>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5" name="Heading 3"/>
          <p:cNvSpPr>
            <a:spLocks noGrp="1"/>
          </p:cNvSpPr>
          <p:nvPr>
            <p:ph type="body" sz="quarter" idx="116" hasCustomPrompt="1"/>
          </p:nvPr>
        </p:nvSpPr>
        <p:spPr>
          <a:xfrm>
            <a:off x="8077200" y="3594696"/>
            <a:ext cx="33528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26" name="Divider 3"/>
          <p:cNvSpPr/>
          <p:nvPr userDrawn="1"/>
        </p:nvSpPr>
        <p:spPr>
          <a:xfrm>
            <a:off x="8077200" y="343053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Caption 2"/>
          <p:cNvSpPr>
            <a:spLocks noGrp="1"/>
          </p:cNvSpPr>
          <p:nvPr>
            <p:ph type="body" idx="113" hasCustomPrompt="1"/>
          </p:nvPr>
        </p:nvSpPr>
        <p:spPr>
          <a:xfrm>
            <a:off x="4419600" y="4134879"/>
            <a:ext cx="3352801" cy="1580121"/>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2" name="Heading 2"/>
          <p:cNvSpPr>
            <a:spLocks noGrp="1"/>
          </p:cNvSpPr>
          <p:nvPr>
            <p:ph type="body" sz="quarter" idx="114" hasCustomPrompt="1"/>
          </p:nvPr>
        </p:nvSpPr>
        <p:spPr>
          <a:xfrm>
            <a:off x="4419600" y="3594696"/>
            <a:ext cx="33528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23" name="Divider 2"/>
          <p:cNvSpPr/>
          <p:nvPr userDrawn="1"/>
        </p:nvSpPr>
        <p:spPr>
          <a:xfrm>
            <a:off x="4419600" y="343053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Caption 1"/>
          <p:cNvSpPr>
            <a:spLocks noGrp="1"/>
          </p:cNvSpPr>
          <p:nvPr>
            <p:ph type="body" idx="44" hasCustomPrompt="1"/>
          </p:nvPr>
        </p:nvSpPr>
        <p:spPr>
          <a:xfrm>
            <a:off x="762000" y="4134879"/>
            <a:ext cx="3352800" cy="1580121"/>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9" name="Heading 1"/>
          <p:cNvSpPr>
            <a:spLocks noGrp="1"/>
          </p:cNvSpPr>
          <p:nvPr>
            <p:ph type="body" sz="quarter" idx="33" hasCustomPrompt="1"/>
          </p:nvPr>
        </p:nvSpPr>
        <p:spPr>
          <a:xfrm>
            <a:off x="762000" y="3594696"/>
            <a:ext cx="33528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20" name="Divider 1"/>
          <p:cNvSpPr/>
          <p:nvPr userDrawn="1"/>
        </p:nvSpPr>
        <p:spPr>
          <a:xfrm>
            <a:off x="762000" y="343053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2164593303"/>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0" grpId="0" animBg="1"/>
    </p:bldLst>
  </p:timing>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15833" r="39910" b="37628"/>
          <a:stretch/>
        </p:blipFill>
        <p:spPr>
          <a:xfrm>
            <a:off x="4158667" y="1"/>
            <a:ext cx="8033334" cy="6858000"/>
          </a:xfrm>
          <a:prstGeom prst="rect">
            <a:avLst/>
          </a:prstGeom>
        </p:spPr>
      </p:pic>
      <p:sp>
        <p:nvSpPr>
          <p:cNvPr id="12" name="Slide Number Placeholder 5"/>
          <p:cNvSpPr>
            <a:spLocks noGrp="1"/>
          </p:cNvSpPr>
          <p:nvPr>
            <p:ph type="sldNum" sz="quarter" idx="12"/>
          </p:nvPr>
        </p:nvSpPr>
        <p:spPr>
          <a:xfrm>
            <a:off x="11498524" y="6335186"/>
            <a:ext cx="534980" cy="365125"/>
          </a:xfrm>
        </p:spPr>
        <p:txBody>
          <a:bodyPr/>
          <a:lstStyle>
            <a:lvl1pPr>
              <a:defRPr>
                <a:solidFill>
                  <a:schemeClr val="bg1"/>
                </a:solidFill>
              </a:defRPr>
            </a:lvl1pPr>
          </a:lstStyle>
          <a:p>
            <a:fld id="{DCFE8AC6-424E-904F-AE4A-648F5E9D72F5}" type="slidenum">
              <a:rPr lang="en-US" smtClean="0"/>
              <a:pPr/>
              <a:t>‹#›</a:t>
            </a:fld>
            <a:endParaRPr lang="en-US"/>
          </a:p>
        </p:txBody>
      </p:sp>
      <p:sp>
        <p:nvSpPr>
          <p:cNvPr id="3" name="Text Placeholder 2"/>
          <p:cNvSpPr>
            <a:spLocks noGrp="1"/>
          </p:cNvSpPr>
          <p:nvPr>
            <p:ph type="body" idx="1" hasCustomPrompt="1"/>
          </p:nvPr>
        </p:nvSpPr>
        <p:spPr>
          <a:xfrm>
            <a:off x="647822" y="1690687"/>
            <a:ext cx="5349753" cy="663919"/>
          </a:xfrm>
        </p:spPr>
        <p:txBody>
          <a:bodyPr anchor="b"/>
          <a:lstStyle>
            <a:lvl1pPr marL="0" indent="0">
              <a:lnSpc>
                <a:spcPct val="100000"/>
              </a:lnSpc>
              <a:buNone/>
              <a:defRPr sz="2400" b="1">
                <a:solidFill>
                  <a:schemeClr val="bg1"/>
                </a:solidFill>
                <a:latin typeface="Georgia" charset="0"/>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46176" y="2505076"/>
            <a:ext cx="5351400" cy="30576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690687"/>
            <a:ext cx="5326324" cy="662159"/>
          </a:xfrm>
        </p:spPr>
        <p:txBody>
          <a:bodyPr anchor="b"/>
          <a:lstStyle>
            <a:lvl1pPr marL="0" indent="0">
              <a:lnSpc>
                <a:spcPct val="100000"/>
              </a:lnSpc>
              <a:buNone/>
              <a:defRPr sz="2400" b="1">
                <a:solidFill>
                  <a:schemeClr val="bg1"/>
                </a:solidFill>
                <a:latin typeface="Georgia" charset="0"/>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6"/>
            <a:ext cx="5326324" cy="30576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a:xfrm>
            <a:off x="646175" y="682283"/>
            <a:ext cx="10852349" cy="1008405"/>
          </a:xfrm>
        </p:spPr>
        <p:txBody>
          <a:bodyPr/>
          <a:lstStyle>
            <a:lvl1pPr>
              <a:defRPr>
                <a:solidFill>
                  <a:schemeClr val="bg1"/>
                </a:solidFill>
              </a:defRPr>
            </a:lvl1pPr>
          </a:lstStyle>
          <a:p>
            <a:r>
              <a:rPr lang="en-US"/>
              <a:t>Click to edit Master title style</a:t>
            </a:r>
          </a:p>
        </p:txBody>
      </p:sp>
      <p:grpSp>
        <p:nvGrpSpPr>
          <p:cNvPr id="17" name="Group 16">
            <a:extLst>
              <a:ext uri="{FF2B5EF4-FFF2-40B4-BE49-F238E27FC236}">
                <a16:creationId xmlns:a16="http://schemas.microsoft.com/office/drawing/2014/main" id="{EC66D9C6-2DC3-B741-99F6-6AD3E6660547}"/>
              </a:ext>
            </a:extLst>
          </p:cNvPr>
          <p:cNvGrpSpPr/>
          <p:nvPr userDrawn="1"/>
        </p:nvGrpSpPr>
        <p:grpSpPr>
          <a:xfrm>
            <a:off x="669553" y="5748966"/>
            <a:ext cx="1459481" cy="1109034"/>
            <a:chOff x="669553" y="5748966"/>
            <a:chExt cx="1459481" cy="1109034"/>
          </a:xfrm>
        </p:grpSpPr>
        <p:pic>
          <p:nvPicPr>
            <p:cNvPr id="18" name="Picture 17">
              <a:extLst>
                <a:ext uri="{FF2B5EF4-FFF2-40B4-BE49-F238E27FC236}">
                  <a16:creationId xmlns:a16="http://schemas.microsoft.com/office/drawing/2014/main" id="{9A0D8495-E4BC-BA4B-BAEF-CB3ADEB2D0F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07229" y="5748966"/>
              <a:ext cx="1384126" cy="270234"/>
            </a:xfrm>
            <a:prstGeom prst="rect">
              <a:avLst/>
            </a:prstGeom>
          </p:spPr>
        </p:pic>
        <p:sp>
          <p:nvSpPr>
            <p:cNvPr id="19" name="Rectangle 18">
              <a:extLst>
                <a:ext uri="{FF2B5EF4-FFF2-40B4-BE49-F238E27FC236}">
                  <a16:creationId xmlns:a16="http://schemas.microsoft.com/office/drawing/2014/main" id="{6A6D70CA-B786-744F-B1F8-F0C3008742E9}"/>
                </a:ext>
              </a:extLst>
            </p:cNvPr>
            <p:cNvSpPr/>
            <p:nvPr userDrawn="1"/>
          </p:nvSpPr>
          <p:spPr>
            <a:xfrm rot="5400000">
              <a:off x="485500"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0" name="Rectangle 19">
              <a:extLst>
                <a:ext uri="{FF2B5EF4-FFF2-40B4-BE49-F238E27FC236}">
                  <a16:creationId xmlns:a16="http://schemas.microsoft.com/office/drawing/2014/main" id="{907BD3E7-1B1D-F441-84B8-6104FD5EB5BD}"/>
                </a:ext>
              </a:extLst>
            </p:cNvPr>
            <p:cNvSpPr/>
            <p:nvPr userDrawn="1"/>
          </p:nvSpPr>
          <p:spPr>
            <a:xfrm rot="5400000">
              <a:off x="1073003"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3" name="Rectangle 22">
              <a:extLst>
                <a:ext uri="{FF2B5EF4-FFF2-40B4-BE49-F238E27FC236}">
                  <a16:creationId xmlns:a16="http://schemas.microsoft.com/office/drawing/2014/main" id="{2F3CEE83-DB0F-E249-B95A-F63AF44F0ACF}"/>
                </a:ext>
              </a:extLst>
            </p:cNvPr>
            <p:cNvSpPr/>
            <p:nvPr userDrawn="1"/>
          </p:nvSpPr>
          <p:spPr>
            <a:xfrm rot="5400000">
              <a:off x="1660505"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Tree>
    <p:extLst>
      <p:ext uri="{BB962C8B-B14F-4D97-AF65-F5344CB8AC3E}">
        <p14:creationId xmlns:p14="http://schemas.microsoft.com/office/powerpoint/2010/main" val="31652645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eature,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37" name="Caption 4"/>
          <p:cNvSpPr>
            <a:spLocks noGrp="1"/>
          </p:cNvSpPr>
          <p:nvPr>
            <p:ph type="body" idx="117" hasCustomPrompt="1"/>
          </p:nvPr>
        </p:nvSpPr>
        <p:spPr>
          <a:xfrm>
            <a:off x="8991600" y="4011092"/>
            <a:ext cx="2438401" cy="1703909"/>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8" name="Heading 4"/>
          <p:cNvSpPr>
            <a:spLocks noGrp="1"/>
          </p:cNvSpPr>
          <p:nvPr>
            <p:ph type="body" sz="quarter" idx="118" hasCustomPrompt="1"/>
          </p:nvPr>
        </p:nvSpPr>
        <p:spPr>
          <a:xfrm>
            <a:off x="8991600" y="3593590"/>
            <a:ext cx="24384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1"/>
                </a:solidFill>
              </a:defRPr>
            </a:lvl1pPr>
          </a:lstStyle>
          <a:p>
            <a:pPr lvl="0"/>
            <a:r>
              <a:rPr lang="en-US"/>
              <a:t>Heading</a:t>
            </a:r>
          </a:p>
        </p:txBody>
      </p:sp>
      <p:sp>
        <p:nvSpPr>
          <p:cNvPr id="39" name="Divider 4"/>
          <p:cNvSpPr/>
          <p:nvPr userDrawn="1"/>
        </p:nvSpPr>
        <p:spPr>
          <a:xfrm>
            <a:off x="8991599"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Caption 3"/>
          <p:cNvSpPr>
            <a:spLocks noGrp="1"/>
          </p:cNvSpPr>
          <p:nvPr>
            <p:ph type="body" idx="115" hasCustomPrompt="1"/>
          </p:nvPr>
        </p:nvSpPr>
        <p:spPr>
          <a:xfrm>
            <a:off x="6248400" y="4011092"/>
            <a:ext cx="2438401" cy="1703909"/>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3" name="Heading 3"/>
          <p:cNvSpPr>
            <a:spLocks noGrp="1"/>
          </p:cNvSpPr>
          <p:nvPr>
            <p:ph type="body" sz="quarter" idx="116" hasCustomPrompt="1"/>
          </p:nvPr>
        </p:nvSpPr>
        <p:spPr>
          <a:xfrm>
            <a:off x="6248400" y="3593590"/>
            <a:ext cx="24384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1"/>
                </a:solidFill>
              </a:defRPr>
            </a:lvl1pPr>
          </a:lstStyle>
          <a:p>
            <a:pPr lvl="0"/>
            <a:r>
              <a:rPr lang="en-US"/>
              <a:t>Heading</a:t>
            </a:r>
          </a:p>
        </p:txBody>
      </p:sp>
      <p:sp>
        <p:nvSpPr>
          <p:cNvPr id="36" name="Divider 3"/>
          <p:cNvSpPr/>
          <p:nvPr userDrawn="1"/>
        </p:nvSpPr>
        <p:spPr>
          <a:xfrm>
            <a:off x="6248399"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Caption 2"/>
          <p:cNvSpPr>
            <a:spLocks noGrp="1"/>
          </p:cNvSpPr>
          <p:nvPr>
            <p:ph type="body" idx="113" hasCustomPrompt="1"/>
          </p:nvPr>
        </p:nvSpPr>
        <p:spPr>
          <a:xfrm>
            <a:off x="3505200" y="4011092"/>
            <a:ext cx="2438401" cy="1703909"/>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0" name="Heading 2"/>
          <p:cNvSpPr>
            <a:spLocks noGrp="1"/>
          </p:cNvSpPr>
          <p:nvPr>
            <p:ph type="body" sz="quarter" idx="114" hasCustomPrompt="1"/>
          </p:nvPr>
        </p:nvSpPr>
        <p:spPr>
          <a:xfrm>
            <a:off x="3505200" y="3593590"/>
            <a:ext cx="24384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1"/>
                </a:solidFill>
              </a:defRPr>
            </a:lvl1pPr>
          </a:lstStyle>
          <a:p>
            <a:pPr lvl="0"/>
            <a:r>
              <a:rPr lang="en-US"/>
              <a:t>Heading</a:t>
            </a:r>
          </a:p>
        </p:txBody>
      </p:sp>
      <p:sp>
        <p:nvSpPr>
          <p:cNvPr id="31" name="Divider 2"/>
          <p:cNvSpPr/>
          <p:nvPr userDrawn="1"/>
        </p:nvSpPr>
        <p:spPr>
          <a:xfrm>
            <a:off x="3505199"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Caption 1"/>
          <p:cNvSpPr>
            <a:spLocks noGrp="1"/>
          </p:cNvSpPr>
          <p:nvPr>
            <p:ph type="body" idx="44" hasCustomPrompt="1"/>
          </p:nvPr>
        </p:nvSpPr>
        <p:spPr>
          <a:xfrm>
            <a:off x="762000" y="4011092"/>
            <a:ext cx="2438401" cy="1703909"/>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1" name="Heading 1"/>
          <p:cNvSpPr>
            <a:spLocks noGrp="1"/>
          </p:cNvSpPr>
          <p:nvPr>
            <p:ph type="body" sz="quarter" idx="33" hasCustomPrompt="1"/>
          </p:nvPr>
        </p:nvSpPr>
        <p:spPr>
          <a:xfrm>
            <a:off x="762000" y="3593590"/>
            <a:ext cx="24384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1"/>
                </a:solidFill>
              </a:defRPr>
            </a:lvl1pPr>
          </a:lstStyle>
          <a:p>
            <a:pPr lvl="0"/>
            <a:r>
              <a:rPr lang="en-US"/>
              <a:t>Heading</a:t>
            </a:r>
          </a:p>
        </p:txBody>
      </p:sp>
      <p:sp>
        <p:nvSpPr>
          <p:cNvPr id="28" name="Divider 1"/>
          <p:cNvSpPr/>
          <p:nvPr userDrawn="1"/>
        </p:nvSpPr>
        <p:spPr>
          <a:xfrm>
            <a:off x="761999"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49736505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6" grpId="0" animBg="1"/>
      <p:bldP spid="31" grpId="0" animBg="1"/>
      <p:bldP spid="28" grpId="0" animBg="1"/>
    </p:bldLst>
  </p:timing>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eature, 4 Blocks, Stacked">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49" name="Caption 4"/>
          <p:cNvSpPr>
            <a:spLocks noGrp="1"/>
          </p:cNvSpPr>
          <p:nvPr>
            <p:ph type="body" idx="117" hasCustomPrompt="1"/>
          </p:nvPr>
        </p:nvSpPr>
        <p:spPr>
          <a:xfrm>
            <a:off x="6248399" y="4706754"/>
            <a:ext cx="5181600" cy="1008247"/>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0" name="Heading 4"/>
          <p:cNvSpPr>
            <a:spLocks noGrp="1"/>
          </p:cNvSpPr>
          <p:nvPr>
            <p:ph type="body" sz="quarter" idx="118" hasCustomPrompt="1"/>
          </p:nvPr>
        </p:nvSpPr>
        <p:spPr>
          <a:xfrm>
            <a:off x="6248399" y="4165616"/>
            <a:ext cx="51816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51" name="Divider 4"/>
          <p:cNvSpPr/>
          <p:nvPr userDrawn="1"/>
        </p:nvSpPr>
        <p:spPr>
          <a:xfrm>
            <a:off x="6248399" y="40005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Caption 3"/>
          <p:cNvSpPr>
            <a:spLocks noGrp="1"/>
          </p:cNvSpPr>
          <p:nvPr>
            <p:ph type="body" idx="115" hasCustomPrompt="1"/>
          </p:nvPr>
        </p:nvSpPr>
        <p:spPr>
          <a:xfrm>
            <a:off x="761999" y="4706754"/>
            <a:ext cx="5181600" cy="1008247"/>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7" name="Heading 3"/>
          <p:cNvSpPr>
            <a:spLocks noGrp="1"/>
          </p:cNvSpPr>
          <p:nvPr>
            <p:ph type="body" sz="quarter" idx="116" hasCustomPrompt="1"/>
          </p:nvPr>
        </p:nvSpPr>
        <p:spPr>
          <a:xfrm>
            <a:off x="761999" y="4165616"/>
            <a:ext cx="51816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48" name="Divider 3"/>
          <p:cNvSpPr/>
          <p:nvPr userDrawn="1"/>
        </p:nvSpPr>
        <p:spPr>
          <a:xfrm>
            <a:off x="761999" y="40005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Caption 2"/>
          <p:cNvSpPr>
            <a:spLocks noGrp="1"/>
          </p:cNvSpPr>
          <p:nvPr>
            <p:ph type="body" idx="113" hasCustomPrompt="1"/>
          </p:nvPr>
        </p:nvSpPr>
        <p:spPr>
          <a:xfrm>
            <a:off x="6248399" y="2776324"/>
            <a:ext cx="5181600" cy="995576"/>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3" name="Heading 2"/>
          <p:cNvSpPr>
            <a:spLocks noGrp="1"/>
          </p:cNvSpPr>
          <p:nvPr>
            <p:ph type="body" sz="quarter" idx="114" hasCustomPrompt="1"/>
          </p:nvPr>
        </p:nvSpPr>
        <p:spPr>
          <a:xfrm>
            <a:off x="6248399" y="2231137"/>
            <a:ext cx="51816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44" name="Divider 2"/>
          <p:cNvSpPr/>
          <p:nvPr userDrawn="1"/>
        </p:nvSpPr>
        <p:spPr>
          <a:xfrm>
            <a:off x="6248399" y="205596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aption 1"/>
          <p:cNvSpPr>
            <a:spLocks noGrp="1"/>
          </p:cNvSpPr>
          <p:nvPr>
            <p:ph type="body" idx="44" hasCustomPrompt="1"/>
          </p:nvPr>
        </p:nvSpPr>
        <p:spPr>
          <a:xfrm>
            <a:off x="761999" y="2776324"/>
            <a:ext cx="5181600" cy="995576"/>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6" name="Heading 1"/>
          <p:cNvSpPr>
            <a:spLocks noGrp="1"/>
          </p:cNvSpPr>
          <p:nvPr>
            <p:ph type="body" sz="quarter" idx="33" hasCustomPrompt="1"/>
          </p:nvPr>
        </p:nvSpPr>
        <p:spPr>
          <a:xfrm>
            <a:off x="761999" y="2231137"/>
            <a:ext cx="51816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39" name="Divider 1"/>
          <p:cNvSpPr/>
          <p:nvPr userDrawn="1"/>
        </p:nvSpPr>
        <p:spPr>
          <a:xfrm>
            <a:off x="761999" y="205596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250040155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8" grpId="0" animBg="1"/>
      <p:bldP spid="44" grpId="0" animBg="1"/>
      <p:bldP spid="39" grpId="0" animBg="1"/>
    </p:bldLst>
  </p:timing>
  <p:extLst>
    <p:ext uri="{DCECCB84-F9BA-43D5-87BE-67443E8EF086}">
      <p15:sldGuideLst xmlns:p15="http://schemas.microsoft.com/office/powerpoint/2012/main">
        <p15:guide id="1" orient="horz" pos="2376">
          <p15:clr>
            <a:srgbClr val="FBAE40"/>
          </p15:clr>
        </p15:guide>
        <p15:guide id="2" orient="horz" pos="25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eature, 6 Blocks, Stacked">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57" name="Caption 6"/>
          <p:cNvSpPr>
            <a:spLocks noGrp="1"/>
          </p:cNvSpPr>
          <p:nvPr>
            <p:ph type="body" idx="121" hasCustomPrompt="1"/>
          </p:nvPr>
        </p:nvSpPr>
        <p:spPr>
          <a:xfrm>
            <a:off x="8077200" y="4707209"/>
            <a:ext cx="3352800" cy="1007791"/>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8" name="Heading 6"/>
          <p:cNvSpPr>
            <a:spLocks noGrp="1"/>
          </p:cNvSpPr>
          <p:nvPr>
            <p:ph type="body" sz="quarter" idx="122" hasCustomPrompt="1"/>
          </p:nvPr>
        </p:nvSpPr>
        <p:spPr>
          <a:xfrm>
            <a:off x="8077200" y="4168130"/>
            <a:ext cx="33528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61" name="Divider 6"/>
          <p:cNvSpPr/>
          <p:nvPr userDrawn="1"/>
        </p:nvSpPr>
        <p:spPr>
          <a:xfrm>
            <a:off x="8077200" y="4005073"/>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Caption 5"/>
          <p:cNvSpPr>
            <a:spLocks noGrp="1"/>
          </p:cNvSpPr>
          <p:nvPr>
            <p:ph type="body" idx="119" hasCustomPrompt="1"/>
          </p:nvPr>
        </p:nvSpPr>
        <p:spPr>
          <a:xfrm>
            <a:off x="4419600" y="4707209"/>
            <a:ext cx="3352800" cy="1007791"/>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5" name="Heading 5"/>
          <p:cNvSpPr>
            <a:spLocks noGrp="1"/>
          </p:cNvSpPr>
          <p:nvPr>
            <p:ph type="body" sz="quarter" idx="120" hasCustomPrompt="1"/>
          </p:nvPr>
        </p:nvSpPr>
        <p:spPr>
          <a:xfrm>
            <a:off x="4419600" y="4168130"/>
            <a:ext cx="33528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56" name="Divider 5"/>
          <p:cNvSpPr/>
          <p:nvPr userDrawn="1"/>
        </p:nvSpPr>
        <p:spPr>
          <a:xfrm>
            <a:off x="4419600" y="4005073"/>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Caption 4"/>
          <p:cNvSpPr>
            <a:spLocks noGrp="1"/>
          </p:cNvSpPr>
          <p:nvPr>
            <p:ph type="body" idx="117" hasCustomPrompt="1"/>
          </p:nvPr>
        </p:nvSpPr>
        <p:spPr>
          <a:xfrm>
            <a:off x="762000" y="4707209"/>
            <a:ext cx="3352800" cy="1007791"/>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2" name="Heading 4"/>
          <p:cNvSpPr>
            <a:spLocks noGrp="1"/>
          </p:cNvSpPr>
          <p:nvPr>
            <p:ph type="body" sz="quarter" idx="118" hasCustomPrompt="1"/>
          </p:nvPr>
        </p:nvSpPr>
        <p:spPr>
          <a:xfrm>
            <a:off x="762000" y="4168130"/>
            <a:ext cx="33528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53" name="Divider 4"/>
          <p:cNvSpPr/>
          <p:nvPr userDrawn="1"/>
        </p:nvSpPr>
        <p:spPr>
          <a:xfrm>
            <a:off x="762000" y="4005073"/>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Caption 3"/>
          <p:cNvSpPr>
            <a:spLocks noGrp="1"/>
          </p:cNvSpPr>
          <p:nvPr>
            <p:ph type="body" idx="115" hasCustomPrompt="1"/>
          </p:nvPr>
        </p:nvSpPr>
        <p:spPr>
          <a:xfrm>
            <a:off x="8077200" y="2771752"/>
            <a:ext cx="3352800" cy="1000149"/>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9" name="Heading 3"/>
          <p:cNvSpPr>
            <a:spLocks noGrp="1"/>
          </p:cNvSpPr>
          <p:nvPr>
            <p:ph type="body" sz="quarter" idx="116" hasCustomPrompt="1"/>
          </p:nvPr>
        </p:nvSpPr>
        <p:spPr>
          <a:xfrm>
            <a:off x="8077200" y="2226565"/>
            <a:ext cx="3352800" cy="430887"/>
          </a:xfrm>
          <a:prstGeom prst="rect">
            <a:avLst/>
          </a:prstGeom>
        </p:spPr>
        <p:txBody>
          <a:bodyPr wrap="square"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50" name="Divider 3"/>
          <p:cNvSpPr/>
          <p:nvPr userDrawn="1"/>
        </p:nvSpPr>
        <p:spPr>
          <a:xfrm>
            <a:off x="80772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Caption 2"/>
          <p:cNvSpPr>
            <a:spLocks noGrp="1"/>
          </p:cNvSpPr>
          <p:nvPr>
            <p:ph type="body" idx="113" hasCustomPrompt="1"/>
          </p:nvPr>
        </p:nvSpPr>
        <p:spPr>
          <a:xfrm>
            <a:off x="4419600" y="2771752"/>
            <a:ext cx="3352800" cy="1000149"/>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5" name="Heading 2"/>
          <p:cNvSpPr>
            <a:spLocks noGrp="1"/>
          </p:cNvSpPr>
          <p:nvPr>
            <p:ph type="body" sz="quarter" idx="114" hasCustomPrompt="1"/>
          </p:nvPr>
        </p:nvSpPr>
        <p:spPr>
          <a:xfrm>
            <a:off x="4419600" y="2226565"/>
            <a:ext cx="3352800" cy="430887"/>
          </a:xfrm>
          <a:prstGeom prst="rect">
            <a:avLst/>
          </a:prstGeom>
        </p:spPr>
        <p:txBody>
          <a:bodyPr wrap="square"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47" name="Divider 2"/>
          <p:cNvSpPr/>
          <p:nvPr userDrawn="1"/>
        </p:nvSpPr>
        <p:spPr>
          <a:xfrm>
            <a:off x="44196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Caption 1"/>
          <p:cNvSpPr>
            <a:spLocks noGrp="1"/>
          </p:cNvSpPr>
          <p:nvPr>
            <p:ph type="body" idx="44" hasCustomPrompt="1"/>
          </p:nvPr>
        </p:nvSpPr>
        <p:spPr>
          <a:xfrm>
            <a:off x="762000" y="2771752"/>
            <a:ext cx="3352800" cy="1000149"/>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2" name="Heading 1"/>
          <p:cNvSpPr>
            <a:spLocks noGrp="1"/>
          </p:cNvSpPr>
          <p:nvPr>
            <p:ph type="body" sz="quarter" idx="33" hasCustomPrompt="1"/>
          </p:nvPr>
        </p:nvSpPr>
        <p:spPr>
          <a:xfrm>
            <a:off x="762000" y="2226565"/>
            <a:ext cx="3352800" cy="430887"/>
          </a:xfrm>
          <a:prstGeom prst="rect">
            <a:avLst/>
          </a:prstGeom>
        </p:spPr>
        <p:txBody>
          <a:bodyPr wrap="square" lIns="0" tIns="0" rIns="0" bIns="0" anchor="t" anchorCtr="0">
            <a:spAutoFit/>
          </a:bodyPr>
          <a:lstStyle>
            <a:lvl1pPr marL="0" indent="0" algn="l">
              <a:lnSpc>
                <a:spcPct val="100000"/>
              </a:lnSpc>
              <a:spcBef>
                <a:spcPts val="0"/>
              </a:spcBef>
              <a:buNone/>
              <a:defRPr sz="2800" b="1" cap="all">
                <a:solidFill>
                  <a:schemeClr val="tx1"/>
                </a:solidFill>
              </a:defRPr>
            </a:lvl1pPr>
          </a:lstStyle>
          <a:p>
            <a:pPr lvl="0"/>
            <a:r>
              <a:rPr lang="en-US"/>
              <a:t>Heading</a:t>
            </a:r>
          </a:p>
        </p:txBody>
      </p:sp>
      <p:sp>
        <p:nvSpPr>
          <p:cNvPr id="43" name="Divider 1"/>
          <p:cNvSpPr/>
          <p:nvPr userDrawn="1"/>
        </p:nvSpPr>
        <p:spPr>
          <a:xfrm>
            <a:off x="7620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2345230294"/>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left)">
                                      <p:cBhvr>
                                        <p:cTn id="13" dur="500"/>
                                        <p:tgtEl>
                                          <p:spTgt spid="5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left)">
                                      <p:cBhvr>
                                        <p:cTn id="2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6" grpId="0" animBg="1"/>
      <p:bldP spid="53" grpId="0" animBg="1"/>
      <p:bldP spid="50" grpId="0" animBg="1"/>
      <p:bldP spid="47" grpId="0" animBg="1"/>
      <p:bldP spid="43" grpId="0" animBg="1"/>
    </p:bldLst>
  </p:timing>
  <p:extLst>
    <p:ext uri="{DCECCB84-F9BA-43D5-87BE-67443E8EF086}">
      <p15:sldGuideLst xmlns:p15="http://schemas.microsoft.com/office/powerpoint/2012/main">
        <p15:guide id="1" orient="horz" pos="2376">
          <p15:clr>
            <a:srgbClr val="FBAE40"/>
          </p15:clr>
        </p15:guide>
        <p15:guide id="2" orient="horz" pos="25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umber,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26" name="Caption 2"/>
          <p:cNvSpPr>
            <a:spLocks noGrp="1"/>
          </p:cNvSpPr>
          <p:nvPr>
            <p:ph type="body" sz="quarter" idx="139" hasCustomPrompt="1"/>
          </p:nvPr>
        </p:nvSpPr>
        <p:spPr>
          <a:xfrm>
            <a:off x="6248400" y="4131812"/>
            <a:ext cx="5181600" cy="1583189"/>
          </a:xfrm>
          <a:prstGeom prst="rect">
            <a:avLst/>
          </a:prstGeom>
        </p:spPr>
        <p:txBody>
          <a:bodyPr lIns="0" tIns="0" rIns="0" bIns="0">
            <a:normAutofit/>
          </a:bodyPr>
          <a:lstStyle>
            <a:lvl1pPr marL="0" indent="0" algn="ctr">
              <a:lnSpc>
                <a:spcPct val="100000"/>
              </a:lnSpc>
              <a:spcBef>
                <a:spcPts val="0"/>
              </a:spcBef>
              <a:buNone/>
              <a:defRPr sz="2000" b="0" cap="none">
                <a:solidFill>
                  <a:schemeClr val="tx2"/>
                </a:solidFill>
              </a:defRPr>
            </a:lvl1pPr>
          </a:lstStyle>
          <a:p>
            <a:pPr lvl="0"/>
            <a:r>
              <a:rPr lang="en-US"/>
              <a:t>Caption</a:t>
            </a:r>
          </a:p>
        </p:txBody>
      </p:sp>
      <p:sp>
        <p:nvSpPr>
          <p:cNvPr id="20" name="Heading 2"/>
          <p:cNvSpPr>
            <a:spLocks noGrp="1"/>
          </p:cNvSpPr>
          <p:nvPr>
            <p:ph type="body" sz="quarter" idx="144" hasCustomPrompt="1"/>
          </p:nvPr>
        </p:nvSpPr>
        <p:spPr>
          <a:xfrm>
            <a:off x="6248400" y="3592395"/>
            <a:ext cx="51816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6" name="Divider 2"/>
          <p:cNvSpPr/>
          <p:nvPr userDrawn="1"/>
        </p:nvSpPr>
        <p:spPr>
          <a:xfrm>
            <a:off x="85344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Number 2"/>
          <p:cNvSpPr>
            <a:spLocks noGrp="1"/>
          </p:cNvSpPr>
          <p:nvPr>
            <p:ph type="body" sz="quarter" idx="138" hasCustomPrompt="1"/>
          </p:nvPr>
        </p:nvSpPr>
        <p:spPr>
          <a:xfrm>
            <a:off x="6248400" y="2483704"/>
            <a:ext cx="51816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33" name="Line 1"/>
          <p:cNvCxnSpPr/>
          <p:nvPr userDrawn="1"/>
        </p:nvCxnSpPr>
        <p:spPr>
          <a:xfrm>
            <a:off x="6094957" y="2057400"/>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Caption 1"/>
          <p:cNvSpPr>
            <a:spLocks noGrp="1"/>
          </p:cNvSpPr>
          <p:nvPr>
            <p:ph type="body" sz="quarter" idx="135" hasCustomPrompt="1"/>
          </p:nvPr>
        </p:nvSpPr>
        <p:spPr>
          <a:xfrm>
            <a:off x="762000" y="4131812"/>
            <a:ext cx="5181600" cy="1583189"/>
          </a:xfrm>
          <a:prstGeom prst="rect">
            <a:avLst/>
          </a:prstGeom>
        </p:spPr>
        <p:txBody>
          <a:bodyPr lIns="0" tIns="0" rIns="0" bIns="0">
            <a:normAutofit/>
          </a:bodyPr>
          <a:lstStyle>
            <a:lvl1pPr marL="0" indent="0" algn="ctr">
              <a:lnSpc>
                <a:spcPct val="100000"/>
              </a:lnSpc>
              <a:spcBef>
                <a:spcPts val="0"/>
              </a:spcBef>
              <a:buNone/>
              <a:defRPr sz="2000" b="0" cap="none">
                <a:solidFill>
                  <a:schemeClr val="tx2"/>
                </a:solidFill>
              </a:defRPr>
            </a:lvl1pPr>
          </a:lstStyle>
          <a:p>
            <a:pPr lvl="0"/>
            <a:r>
              <a:rPr lang="en-US"/>
              <a:t>Caption</a:t>
            </a:r>
          </a:p>
        </p:txBody>
      </p:sp>
      <p:sp>
        <p:nvSpPr>
          <p:cNvPr id="24" name="Heading 1"/>
          <p:cNvSpPr>
            <a:spLocks noGrp="1"/>
          </p:cNvSpPr>
          <p:nvPr>
            <p:ph type="body" sz="quarter" idx="33" hasCustomPrompt="1"/>
          </p:nvPr>
        </p:nvSpPr>
        <p:spPr>
          <a:xfrm>
            <a:off x="762000" y="3592395"/>
            <a:ext cx="51816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5" name="Divider 1"/>
          <p:cNvSpPr/>
          <p:nvPr userDrawn="1"/>
        </p:nvSpPr>
        <p:spPr>
          <a:xfrm>
            <a:off x="30480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Number 1"/>
          <p:cNvSpPr>
            <a:spLocks noGrp="1"/>
          </p:cNvSpPr>
          <p:nvPr>
            <p:ph type="body" sz="quarter" idx="125" hasCustomPrompt="1"/>
          </p:nvPr>
        </p:nvSpPr>
        <p:spPr>
          <a:xfrm>
            <a:off x="762000" y="2483704"/>
            <a:ext cx="51816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sp>
        <p:nvSpPr>
          <p:cNvPr id="15"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260672637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Vertical)">
                                      <p:cBhvr>
                                        <p:cTn id="10" dur="500"/>
                                        <p:tgtEl>
                                          <p:spTgt spid="36"/>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 calcmode="lin" valueType="num">
                                      <p:cBhvr additive="base">
                                        <p:cTn id="14"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32">
                                            <p:txEl>
                                              <p:pRg st="0" end="0"/>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 calcmode="lin" valueType="num">
                                      <p:cBhvr additive="base">
                                        <p:cTn id="18"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5" grpId="0" build="p">
        <p:tmplLst>
          <p:tmpl lvl="1">
            <p:tnLst>
              <p:par>
                <p:cTn presetID="1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35" grpId="0" animBg="1"/>
      <p:bldP spid="32" grpId="0" build="p">
        <p:tmplLst>
          <p:tmpl lvl="1">
            <p:tnLst>
              <p:par>
                <p:cTn presetID="1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08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umber,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31" name="Caption 3"/>
          <p:cNvSpPr>
            <a:spLocks noGrp="1"/>
          </p:cNvSpPr>
          <p:nvPr>
            <p:ph type="body" sz="quarter" idx="143" hasCustomPrompt="1"/>
          </p:nvPr>
        </p:nvSpPr>
        <p:spPr>
          <a:xfrm>
            <a:off x="8077200" y="4131812"/>
            <a:ext cx="3352800" cy="1583189"/>
          </a:xfrm>
          <a:prstGeom prst="rect">
            <a:avLst/>
          </a:prstGeom>
        </p:spPr>
        <p:txBody>
          <a:bodyPr lIns="0" tIns="0" rIns="0" bIns="0">
            <a:normAutofit/>
          </a:bodyPr>
          <a:lstStyle>
            <a:lvl1pPr marL="0" indent="0" algn="ctr">
              <a:lnSpc>
                <a:spcPct val="100000"/>
              </a:lnSpc>
              <a:spcBef>
                <a:spcPts val="0"/>
              </a:spcBef>
              <a:buNone/>
              <a:defRPr sz="2000" b="0" cap="none">
                <a:solidFill>
                  <a:schemeClr val="tx2"/>
                </a:solidFill>
              </a:defRPr>
            </a:lvl1pPr>
          </a:lstStyle>
          <a:p>
            <a:pPr lvl="0"/>
            <a:r>
              <a:rPr lang="en-US"/>
              <a:t>Caption</a:t>
            </a:r>
          </a:p>
        </p:txBody>
      </p:sp>
      <p:sp>
        <p:nvSpPr>
          <p:cNvPr id="21" name="Heading 3"/>
          <p:cNvSpPr>
            <a:spLocks noGrp="1"/>
          </p:cNvSpPr>
          <p:nvPr>
            <p:ph type="body" sz="quarter" idx="145" hasCustomPrompt="1"/>
          </p:nvPr>
        </p:nvSpPr>
        <p:spPr>
          <a:xfrm>
            <a:off x="8077200" y="3592395"/>
            <a:ext cx="33528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7" name="Divider 3"/>
          <p:cNvSpPr/>
          <p:nvPr userDrawn="1"/>
        </p:nvSpPr>
        <p:spPr>
          <a:xfrm>
            <a:off x="94488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Number 3"/>
          <p:cNvSpPr>
            <a:spLocks noGrp="1"/>
          </p:cNvSpPr>
          <p:nvPr>
            <p:ph type="body" sz="quarter" idx="142" hasCustomPrompt="1"/>
          </p:nvPr>
        </p:nvSpPr>
        <p:spPr>
          <a:xfrm>
            <a:off x="8077200" y="2483704"/>
            <a:ext cx="33528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34" name="Line 2"/>
          <p:cNvCxnSpPr/>
          <p:nvPr userDrawn="1"/>
        </p:nvCxnSpPr>
        <p:spPr>
          <a:xfrm>
            <a:off x="7920591" y="2057400"/>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aption 2"/>
          <p:cNvSpPr>
            <a:spLocks noGrp="1"/>
          </p:cNvSpPr>
          <p:nvPr>
            <p:ph type="body" sz="quarter" idx="139" hasCustomPrompt="1"/>
          </p:nvPr>
        </p:nvSpPr>
        <p:spPr>
          <a:xfrm>
            <a:off x="4419600" y="4131812"/>
            <a:ext cx="3352800" cy="1583189"/>
          </a:xfrm>
          <a:prstGeom prst="rect">
            <a:avLst/>
          </a:prstGeom>
        </p:spPr>
        <p:txBody>
          <a:bodyPr lIns="0" tIns="0" rIns="0" bIns="0">
            <a:normAutofit/>
          </a:bodyPr>
          <a:lstStyle>
            <a:lvl1pPr marL="0" indent="0" algn="ctr">
              <a:lnSpc>
                <a:spcPct val="100000"/>
              </a:lnSpc>
              <a:spcBef>
                <a:spcPts val="0"/>
              </a:spcBef>
              <a:buNone/>
              <a:defRPr sz="2000" b="0" cap="none">
                <a:solidFill>
                  <a:schemeClr val="tx2"/>
                </a:solidFill>
              </a:defRPr>
            </a:lvl1pPr>
          </a:lstStyle>
          <a:p>
            <a:pPr lvl="0"/>
            <a:r>
              <a:rPr lang="en-US"/>
              <a:t>Caption</a:t>
            </a:r>
          </a:p>
        </p:txBody>
      </p:sp>
      <p:sp>
        <p:nvSpPr>
          <p:cNvPr id="20" name="Heading 2"/>
          <p:cNvSpPr>
            <a:spLocks noGrp="1"/>
          </p:cNvSpPr>
          <p:nvPr>
            <p:ph type="body" sz="quarter" idx="144" hasCustomPrompt="1"/>
          </p:nvPr>
        </p:nvSpPr>
        <p:spPr>
          <a:xfrm>
            <a:off x="4419600" y="3592395"/>
            <a:ext cx="33528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6" name="Divider 2"/>
          <p:cNvSpPr/>
          <p:nvPr userDrawn="1"/>
        </p:nvSpPr>
        <p:spPr>
          <a:xfrm>
            <a:off x="57912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Number 2"/>
          <p:cNvSpPr>
            <a:spLocks noGrp="1"/>
          </p:cNvSpPr>
          <p:nvPr>
            <p:ph type="body" sz="quarter" idx="138" hasCustomPrompt="1"/>
          </p:nvPr>
        </p:nvSpPr>
        <p:spPr>
          <a:xfrm>
            <a:off x="4419600" y="2483704"/>
            <a:ext cx="33528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33" name="Line 1"/>
          <p:cNvCxnSpPr/>
          <p:nvPr userDrawn="1"/>
        </p:nvCxnSpPr>
        <p:spPr>
          <a:xfrm>
            <a:off x="4270248" y="2057400"/>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Caption 1"/>
          <p:cNvSpPr>
            <a:spLocks noGrp="1"/>
          </p:cNvSpPr>
          <p:nvPr>
            <p:ph type="body" sz="quarter" idx="135" hasCustomPrompt="1"/>
          </p:nvPr>
        </p:nvSpPr>
        <p:spPr>
          <a:xfrm>
            <a:off x="762000" y="4131812"/>
            <a:ext cx="3352800" cy="1583189"/>
          </a:xfrm>
          <a:prstGeom prst="rect">
            <a:avLst/>
          </a:prstGeom>
        </p:spPr>
        <p:txBody>
          <a:bodyPr lIns="0" tIns="0" rIns="0" bIns="0">
            <a:normAutofit/>
          </a:bodyPr>
          <a:lstStyle>
            <a:lvl1pPr marL="0" indent="0" algn="ctr">
              <a:lnSpc>
                <a:spcPct val="100000"/>
              </a:lnSpc>
              <a:spcBef>
                <a:spcPts val="0"/>
              </a:spcBef>
              <a:buNone/>
              <a:defRPr sz="2000" b="0" cap="none">
                <a:solidFill>
                  <a:schemeClr val="tx2"/>
                </a:solidFill>
              </a:defRPr>
            </a:lvl1pPr>
          </a:lstStyle>
          <a:p>
            <a:pPr lvl="0"/>
            <a:r>
              <a:rPr lang="en-US"/>
              <a:t>Caption</a:t>
            </a:r>
          </a:p>
        </p:txBody>
      </p:sp>
      <p:sp>
        <p:nvSpPr>
          <p:cNvPr id="24" name="Heading 1"/>
          <p:cNvSpPr>
            <a:spLocks noGrp="1"/>
          </p:cNvSpPr>
          <p:nvPr>
            <p:ph type="body" sz="quarter" idx="33" hasCustomPrompt="1"/>
          </p:nvPr>
        </p:nvSpPr>
        <p:spPr>
          <a:xfrm>
            <a:off x="762000" y="3592395"/>
            <a:ext cx="33528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5" name="Divider 1"/>
          <p:cNvSpPr/>
          <p:nvPr userDrawn="1"/>
        </p:nvSpPr>
        <p:spPr>
          <a:xfrm>
            <a:off x="21336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Number 1"/>
          <p:cNvSpPr>
            <a:spLocks noGrp="1"/>
          </p:cNvSpPr>
          <p:nvPr>
            <p:ph type="body" sz="quarter" idx="125" hasCustomPrompt="1"/>
          </p:nvPr>
        </p:nvSpPr>
        <p:spPr>
          <a:xfrm>
            <a:off x="762000" y="2483704"/>
            <a:ext cx="33528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sp>
        <p:nvSpPr>
          <p:cNvPr id="22"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2024793712"/>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Vertical)">
                                      <p:cBhvr>
                                        <p:cTn id="10" dur="500"/>
                                        <p:tgtEl>
                                          <p:spTgt spid="3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outVertical)">
                                      <p:cBhvr>
                                        <p:cTn id="13" dur="500"/>
                                        <p:tgtEl>
                                          <p:spTgt spid="37"/>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 calcmode="lin" valueType="num">
                                      <p:cBhvr additive="base">
                                        <p:cTn id="17"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2">
                                            <p:txEl>
                                              <p:pRg st="0" end="0"/>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 calcmode="lin" valueType="num">
                                      <p:cBhvr additive="base">
                                        <p:cTn id="21"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5">
                                            <p:txEl>
                                              <p:pRg st="0" end="0"/>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anim calcmode="lin" valueType="num">
                                      <p:cBhvr additive="base">
                                        <p:cTn id="25" dur="500"/>
                                        <p:tgtEl>
                                          <p:spTgt spid="30">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0" grpId="0" build="p">
        <p:tmplLst>
          <p:tmpl lvl="1">
            <p:tnLst>
              <p:par>
                <p:cTn presetID="1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P spid="36" grpId="0" animBg="1"/>
      <p:bldP spid="25" grpId="0" build="p">
        <p:tmplLst>
          <p:tmpl lvl="1">
            <p:tnLst>
              <p:par>
                <p:cTn presetID="1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35" grpId="0" animBg="1"/>
      <p:bldP spid="32" grpId="0" build="p">
        <p:tmplLst>
          <p:tmpl lvl="1">
            <p:tnLst>
              <p:par>
                <p:cTn presetID="1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08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umber,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49" name="Caption 4"/>
          <p:cNvSpPr>
            <a:spLocks noGrp="1"/>
          </p:cNvSpPr>
          <p:nvPr>
            <p:ph type="body" sz="quarter" idx="138" hasCustomPrompt="1"/>
          </p:nvPr>
        </p:nvSpPr>
        <p:spPr>
          <a:xfrm>
            <a:off x="8991601" y="4004281"/>
            <a:ext cx="2438400" cy="1710721"/>
          </a:xfrm>
          <a:prstGeom prst="rect">
            <a:avLst/>
          </a:prstGeom>
        </p:spPr>
        <p:txBody>
          <a:bodyPr lIns="0" tIns="0" rIns="0" bIns="0">
            <a:normAutofit/>
          </a:bodyPr>
          <a:lstStyle>
            <a:lvl1pPr marL="0" indent="0" algn="ctr">
              <a:lnSpc>
                <a:spcPct val="100000"/>
              </a:lnSpc>
              <a:spcBef>
                <a:spcPts val="0"/>
              </a:spcBef>
              <a:buNone/>
              <a:defRPr sz="2000" b="0" cap="none">
                <a:solidFill>
                  <a:schemeClr val="tx2"/>
                </a:solidFill>
              </a:defRPr>
            </a:lvl1pPr>
          </a:lstStyle>
          <a:p>
            <a:pPr lvl="0"/>
            <a:r>
              <a:rPr lang="en-US"/>
              <a:t>Caption</a:t>
            </a:r>
          </a:p>
        </p:txBody>
      </p:sp>
      <p:sp>
        <p:nvSpPr>
          <p:cNvPr id="42" name="Heading 4"/>
          <p:cNvSpPr>
            <a:spLocks noGrp="1"/>
          </p:cNvSpPr>
          <p:nvPr>
            <p:ph type="body" sz="quarter" idx="132" hasCustomPrompt="1"/>
          </p:nvPr>
        </p:nvSpPr>
        <p:spPr>
          <a:xfrm>
            <a:off x="8991601" y="3590183"/>
            <a:ext cx="2438400"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31" name="Divider 4"/>
          <p:cNvSpPr/>
          <p:nvPr userDrawn="1"/>
        </p:nvSpPr>
        <p:spPr>
          <a:xfrm>
            <a:off x="9906000"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Number 4"/>
          <p:cNvSpPr>
            <a:spLocks noGrp="1"/>
          </p:cNvSpPr>
          <p:nvPr>
            <p:ph type="body" sz="quarter" idx="134" hasCustomPrompt="1"/>
          </p:nvPr>
        </p:nvSpPr>
        <p:spPr>
          <a:xfrm>
            <a:off x="8991601" y="2482068"/>
            <a:ext cx="24384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25" name="Line 3"/>
          <p:cNvCxnSpPr/>
          <p:nvPr userDrawn="1"/>
        </p:nvCxnSpPr>
        <p:spPr>
          <a:xfrm>
            <a:off x="8842248" y="2057401"/>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Caption 3"/>
          <p:cNvSpPr>
            <a:spLocks noGrp="1"/>
          </p:cNvSpPr>
          <p:nvPr>
            <p:ph type="body" sz="quarter" idx="137" hasCustomPrompt="1"/>
          </p:nvPr>
        </p:nvSpPr>
        <p:spPr>
          <a:xfrm>
            <a:off x="6248397" y="4004281"/>
            <a:ext cx="2438403" cy="1710721"/>
          </a:xfrm>
          <a:prstGeom prst="rect">
            <a:avLst/>
          </a:prstGeom>
        </p:spPr>
        <p:txBody>
          <a:bodyPr lIns="0" tIns="0" rIns="0" bIns="0">
            <a:normAutofit/>
          </a:bodyPr>
          <a:lstStyle>
            <a:lvl1pPr marL="0" indent="0" algn="ctr">
              <a:lnSpc>
                <a:spcPct val="100000"/>
              </a:lnSpc>
              <a:spcBef>
                <a:spcPts val="0"/>
              </a:spcBef>
              <a:buNone/>
              <a:defRPr sz="2000" b="0" cap="none">
                <a:solidFill>
                  <a:schemeClr val="tx2"/>
                </a:solidFill>
              </a:defRPr>
            </a:lvl1pPr>
          </a:lstStyle>
          <a:p>
            <a:pPr lvl="0"/>
            <a:r>
              <a:rPr lang="en-US"/>
              <a:t>Caption</a:t>
            </a:r>
          </a:p>
        </p:txBody>
      </p:sp>
      <p:sp>
        <p:nvSpPr>
          <p:cNvPr id="39" name="Heading 3"/>
          <p:cNvSpPr>
            <a:spLocks noGrp="1"/>
          </p:cNvSpPr>
          <p:nvPr>
            <p:ph type="body" sz="quarter" idx="129" hasCustomPrompt="1"/>
          </p:nvPr>
        </p:nvSpPr>
        <p:spPr>
          <a:xfrm>
            <a:off x="6248400" y="3590183"/>
            <a:ext cx="2438400"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30" name="Divider 3"/>
          <p:cNvSpPr/>
          <p:nvPr userDrawn="1"/>
        </p:nvSpPr>
        <p:spPr>
          <a:xfrm>
            <a:off x="7165848"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Number 3"/>
          <p:cNvSpPr>
            <a:spLocks noGrp="1"/>
          </p:cNvSpPr>
          <p:nvPr>
            <p:ph type="body" sz="quarter" idx="131" hasCustomPrompt="1"/>
          </p:nvPr>
        </p:nvSpPr>
        <p:spPr>
          <a:xfrm>
            <a:off x="6248400" y="2482068"/>
            <a:ext cx="24384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23" name="Line 2"/>
          <p:cNvCxnSpPr/>
          <p:nvPr userDrawn="1"/>
        </p:nvCxnSpPr>
        <p:spPr>
          <a:xfrm>
            <a:off x="6099048" y="2057401"/>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7" name="Caption 2"/>
          <p:cNvSpPr>
            <a:spLocks noGrp="1"/>
          </p:cNvSpPr>
          <p:nvPr>
            <p:ph type="body" sz="quarter" idx="136" hasCustomPrompt="1"/>
          </p:nvPr>
        </p:nvSpPr>
        <p:spPr>
          <a:xfrm>
            <a:off x="3506738" y="4004281"/>
            <a:ext cx="2435325" cy="1710721"/>
          </a:xfrm>
          <a:prstGeom prst="rect">
            <a:avLst/>
          </a:prstGeom>
        </p:spPr>
        <p:txBody>
          <a:bodyPr lIns="0" tIns="0" rIns="0" bIns="0">
            <a:normAutofit/>
          </a:bodyPr>
          <a:lstStyle>
            <a:lvl1pPr marL="0" indent="0" algn="ctr">
              <a:lnSpc>
                <a:spcPct val="100000"/>
              </a:lnSpc>
              <a:spcBef>
                <a:spcPts val="0"/>
              </a:spcBef>
              <a:buNone/>
              <a:defRPr sz="2000" b="0" cap="none">
                <a:solidFill>
                  <a:schemeClr val="tx2"/>
                </a:solidFill>
              </a:defRPr>
            </a:lvl1pPr>
          </a:lstStyle>
          <a:p>
            <a:pPr lvl="0"/>
            <a:r>
              <a:rPr lang="en-US"/>
              <a:t>Caption</a:t>
            </a:r>
          </a:p>
        </p:txBody>
      </p:sp>
      <p:sp>
        <p:nvSpPr>
          <p:cNvPr id="36" name="Heading 2"/>
          <p:cNvSpPr>
            <a:spLocks noGrp="1"/>
          </p:cNvSpPr>
          <p:nvPr>
            <p:ph type="body" sz="quarter" idx="126" hasCustomPrompt="1"/>
          </p:nvPr>
        </p:nvSpPr>
        <p:spPr>
          <a:xfrm>
            <a:off x="3506761" y="3590183"/>
            <a:ext cx="2436864"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29" name="Divider 2"/>
          <p:cNvSpPr/>
          <p:nvPr userDrawn="1"/>
        </p:nvSpPr>
        <p:spPr>
          <a:xfrm>
            <a:off x="4422648"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Number 2"/>
          <p:cNvSpPr>
            <a:spLocks noGrp="1"/>
          </p:cNvSpPr>
          <p:nvPr>
            <p:ph type="body" sz="quarter" idx="128" hasCustomPrompt="1"/>
          </p:nvPr>
        </p:nvSpPr>
        <p:spPr>
          <a:xfrm>
            <a:off x="3506763" y="2485340"/>
            <a:ext cx="2436861"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22" name="Line 1"/>
          <p:cNvCxnSpPr/>
          <p:nvPr userDrawn="1"/>
        </p:nvCxnSpPr>
        <p:spPr>
          <a:xfrm>
            <a:off x="3355848" y="2057401"/>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Caption 1"/>
          <p:cNvSpPr>
            <a:spLocks noGrp="1"/>
          </p:cNvSpPr>
          <p:nvPr>
            <p:ph type="body" sz="quarter" idx="135" hasCustomPrompt="1"/>
          </p:nvPr>
        </p:nvSpPr>
        <p:spPr>
          <a:xfrm>
            <a:off x="762000" y="4004281"/>
            <a:ext cx="2438400" cy="1710721"/>
          </a:xfrm>
          <a:prstGeom prst="rect">
            <a:avLst/>
          </a:prstGeom>
        </p:spPr>
        <p:txBody>
          <a:bodyPr lIns="0" tIns="0" rIns="0" bIns="0">
            <a:normAutofit/>
          </a:bodyPr>
          <a:lstStyle>
            <a:lvl1pPr marL="0" indent="0" algn="ctr">
              <a:lnSpc>
                <a:spcPct val="100000"/>
              </a:lnSpc>
              <a:spcBef>
                <a:spcPts val="0"/>
              </a:spcBef>
              <a:buNone/>
              <a:defRPr sz="2000" b="0" cap="none">
                <a:solidFill>
                  <a:schemeClr val="tx2"/>
                </a:solidFill>
              </a:defRPr>
            </a:lvl1pPr>
          </a:lstStyle>
          <a:p>
            <a:pPr lvl="0"/>
            <a:r>
              <a:rPr lang="en-US"/>
              <a:t>Caption</a:t>
            </a:r>
          </a:p>
        </p:txBody>
      </p:sp>
      <p:sp>
        <p:nvSpPr>
          <p:cNvPr id="24" name="Heading 1"/>
          <p:cNvSpPr>
            <a:spLocks noGrp="1"/>
          </p:cNvSpPr>
          <p:nvPr>
            <p:ph type="body" sz="quarter" idx="33" hasCustomPrompt="1"/>
          </p:nvPr>
        </p:nvSpPr>
        <p:spPr>
          <a:xfrm>
            <a:off x="762000" y="3590183"/>
            <a:ext cx="2438400"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27" name="Divider 1"/>
          <p:cNvSpPr/>
          <p:nvPr userDrawn="1"/>
        </p:nvSpPr>
        <p:spPr>
          <a:xfrm>
            <a:off x="1679449" y="34290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Number 1"/>
          <p:cNvSpPr>
            <a:spLocks noGrp="1"/>
          </p:cNvSpPr>
          <p:nvPr>
            <p:ph type="body" sz="quarter" idx="125" hasCustomPrompt="1"/>
          </p:nvPr>
        </p:nvSpPr>
        <p:spPr>
          <a:xfrm>
            <a:off x="762000" y="2485340"/>
            <a:ext cx="24384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sp>
        <p:nvSpPr>
          <p:cNvPr id="26"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285356121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500"/>
                                        <p:tgtEl>
                                          <p:spTgt spid="2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outVertical)">
                                      <p:cBhvr>
                                        <p:cTn id="13" dur="500"/>
                                        <p:tgtEl>
                                          <p:spTgt spid="3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outVertical)">
                                      <p:cBhvr>
                                        <p:cTn id="16" dur="500"/>
                                        <p:tgtEl>
                                          <p:spTgt spid="31"/>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 calcmode="lin" valueType="num">
                                      <p:cBhvr additive="base">
                                        <p:cTn id="20"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2">
                                            <p:txEl>
                                              <p:pRg st="0" end="0"/>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 calcmode="lin" valueType="num">
                                      <p:cBhvr additive="base">
                                        <p:cTn id="24" dur="500"/>
                                        <p:tgtEl>
                                          <p:spTgt spid="38">
                                            <p:txEl>
                                              <p:pRg st="0" end="0"/>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8">
                                            <p:txEl>
                                              <p:pRg st="0" end="0"/>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1">
                                            <p:txEl>
                                              <p:pRg st="0" end="0"/>
                                            </p:txEl>
                                          </p:spTgt>
                                        </p:tgtEl>
                                        <p:attrNameLst>
                                          <p:attrName>style.visibility</p:attrName>
                                        </p:attrNameLst>
                                      </p:cBhvr>
                                      <p:to>
                                        <p:strVal val="visible"/>
                                      </p:to>
                                    </p:set>
                                    <p:anim calcmode="lin" valueType="num">
                                      <p:cBhvr additive="base">
                                        <p:cTn id="28" dur="500"/>
                                        <p:tgtEl>
                                          <p:spTgt spid="41">
                                            <p:txEl>
                                              <p:pRg st="0" end="0"/>
                                            </p:txEl>
                                          </p:spTgt>
                                        </p:tgtEl>
                                        <p:attrNameLst>
                                          <p:attrName>ppt_y</p:attrName>
                                        </p:attrNameLst>
                                      </p:cBhvr>
                                      <p:tavLst>
                                        <p:tav tm="0">
                                          <p:val>
                                            <p:strVal val="#ppt_y+#ppt_h*1.125000"/>
                                          </p:val>
                                        </p:tav>
                                        <p:tav tm="100000">
                                          <p:val>
                                            <p:strVal val="#ppt_y"/>
                                          </p:val>
                                        </p:tav>
                                      </p:tavLst>
                                    </p:anim>
                                    <p:animEffect transition="in" filter="wipe(up)">
                                      <p:cBhvr>
                                        <p:cTn id="29" dur="500"/>
                                        <p:tgtEl>
                                          <p:spTgt spid="41">
                                            <p:txEl>
                                              <p:pRg st="0" end="0"/>
                                            </p:txEl>
                                          </p:spTgt>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p:tgtEl>
                                          <p:spTgt spid="44">
                                            <p:txEl>
                                              <p:pRg st="0" end="0"/>
                                            </p:txEl>
                                          </p:spTgt>
                                        </p:tgtEl>
                                        <p:attrNameLst>
                                          <p:attrName>ppt_y</p:attrName>
                                        </p:attrNameLst>
                                      </p:cBhvr>
                                      <p:tavLst>
                                        <p:tav tm="0">
                                          <p:val>
                                            <p:strVal val="#ppt_y+#ppt_h*1.125000"/>
                                          </p:val>
                                        </p:tav>
                                        <p:tav tm="100000">
                                          <p:val>
                                            <p:strVal val="#ppt_y"/>
                                          </p:val>
                                        </p:tav>
                                      </p:tavLst>
                                    </p:anim>
                                    <p:animEffect transition="in" filter="wipe(up)">
                                      <p:cBhvr>
                                        <p:cTn id="33"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4" grpId="0" build="p">
        <p:tmplLst>
          <p:tmpl lvl="1">
            <p:tnLst>
              <p:par>
                <p:cTn presetID="12" presetClass="entr" presetSubtype="4"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p:tgtEl>
                          <p:spTgt spid="44"/>
                        </p:tgtEl>
                        <p:attrNameLst>
                          <p:attrName>ppt_y</p:attrName>
                        </p:attrNameLst>
                      </p:cBhvr>
                      <p:tavLst>
                        <p:tav tm="0">
                          <p:val>
                            <p:strVal val="#ppt_y+#ppt_h*1.125000"/>
                          </p:val>
                        </p:tav>
                        <p:tav tm="100000">
                          <p:val>
                            <p:strVal val="#ppt_y"/>
                          </p:val>
                        </p:tav>
                      </p:tavLst>
                    </p:anim>
                    <p:animEffect transition="in" filter="wipe(up)">
                      <p:cBhvr>
                        <p:cTn dur="500"/>
                        <p:tgtEl>
                          <p:spTgt spid="44"/>
                        </p:tgtEl>
                      </p:cBhvr>
                    </p:animEffect>
                  </p:childTnLst>
                </p:cTn>
              </p:par>
            </p:tnLst>
          </p:tmpl>
        </p:tmplLst>
      </p:bldP>
      <p:bldP spid="30" grpId="0" animBg="1"/>
      <p:bldP spid="41" grpId="0" build="p">
        <p:tmplLst>
          <p:tmpl lvl="1">
            <p:tnLst>
              <p:par>
                <p:cTn presetID="12" presetClass="entr" presetSubtype="4"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p:tgtEl>
                          <p:spTgt spid="41"/>
                        </p:tgtEl>
                        <p:attrNameLst>
                          <p:attrName>ppt_y</p:attrName>
                        </p:attrNameLst>
                      </p:cBhvr>
                      <p:tavLst>
                        <p:tav tm="0">
                          <p:val>
                            <p:strVal val="#ppt_y+#ppt_h*1.125000"/>
                          </p:val>
                        </p:tav>
                        <p:tav tm="100000">
                          <p:val>
                            <p:strVal val="#ppt_y"/>
                          </p:val>
                        </p:tav>
                      </p:tavLst>
                    </p:anim>
                    <p:animEffect transition="in" filter="wipe(up)">
                      <p:cBhvr>
                        <p:cTn dur="500"/>
                        <p:tgtEl>
                          <p:spTgt spid="41"/>
                        </p:tgtEl>
                      </p:cBhvr>
                    </p:animEffect>
                  </p:childTnLst>
                </p:cTn>
              </p:par>
            </p:tnLst>
          </p:tmpl>
        </p:tmplLst>
      </p:bldP>
      <p:bldP spid="29" grpId="0" animBg="1"/>
      <p:bldP spid="38" grpId="0" build="p">
        <p:tmplLst>
          <p:tmpl lvl="1">
            <p:tnLst>
              <p:par>
                <p:cTn presetID="1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p:tgtEl>
                          <p:spTgt spid="38"/>
                        </p:tgtEl>
                        <p:attrNameLst>
                          <p:attrName>ppt_y</p:attrName>
                        </p:attrNameLst>
                      </p:cBhvr>
                      <p:tavLst>
                        <p:tav tm="0">
                          <p:val>
                            <p:strVal val="#ppt_y+#ppt_h*1.125000"/>
                          </p:val>
                        </p:tav>
                        <p:tav tm="100000">
                          <p:val>
                            <p:strVal val="#ppt_y"/>
                          </p:val>
                        </p:tav>
                      </p:tavLst>
                    </p:anim>
                    <p:animEffect transition="in" filter="wipe(up)">
                      <p:cBhvr>
                        <p:cTn dur="500"/>
                        <p:tgtEl>
                          <p:spTgt spid="38"/>
                        </p:tgtEl>
                      </p:cBhvr>
                    </p:animEffect>
                  </p:childTnLst>
                </p:cTn>
              </p:par>
            </p:tnLst>
          </p:tmpl>
        </p:tmplLst>
      </p:bldP>
      <p:bldP spid="27" grpId="0" animBg="1"/>
      <p:bldP spid="32" grpId="0" build="p">
        <p:tmplLst>
          <p:tmpl lvl="1">
            <p:tnLst>
              <p:par>
                <p:cTn presetID="12" presetClass="entr" presetSubtype="4" fill="hold" nodeType="afterEffect" nodePh="1">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08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eature w/Image, 2 Blocks, Horizontal">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25" name="Caption 2"/>
          <p:cNvSpPr>
            <a:spLocks noGrp="1"/>
          </p:cNvSpPr>
          <p:nvPr>
            <p:ph type="body" idx="115" hasCustomPrompt="1"/>
          </p:nvPr>
        </p:nvSpPr>
        <p:spPr>
          <a:xfrm>
            <a:off x="7924801" y="3607310"/>
            <a:ext cx="3505200" cy="2107690"/>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3" name="Heading 2"/>
          <p:cNvSpPr>
            <a:spLocks noGrp="1"/>
          </p:cNvSpPr>
          <p:nvPr>
            <p:ph type="body" sz="quarter" idx="113" hasCustomPrompt="1"/>
          </p:nvPr>
        </p:nvSpPr>
        <p:spPr>
          <a:xfrm>
            <a:off x="7924800" y="3044394"/>
            <a:ext cx="3505200" cy="430887"/>
          </a:xfrm>
          <a:prstGeom prst="rect">
            <a:avLst/>
          </a:prstGeom>
        </p:spPr>
        <p:txBody>
          <a:bodyPr lIns="0" tIns="0" rIns="0" bIns="0">
            <a:spAutoFit/>
          </a:bodyPr>
          <a:lstStyle>
            <a:lvl1pPr marL="0" indent="0" algn="l">
              <a:lnSpc>
                <a:spcPct val="100000"/>
              </a:lnSpc>
              <a:buNone/>
              <a:defRPr sz="2800" b="1" cap="all">
                <a:solidFill>
                  <a:schemeClr val="tx1"/>
                </a:solidFill>
              </a:defRPr>
            </a:lvl1pPr>
          </a:lstStyle>
          <a:p>
            <a:pPr lvl="0"/>
            <a:r>
              <a:rPr lang="en-US"/>
              <a:t>Heading</a:t>
            </a:r>
          </a:p>
        </p:txBody>
      </p:sp>
      <p:sp>
        <p:nvSpPr>
          <p:cNvPr id="15" name="Divider 2"/>
          <p:cNvSpPr/>
          <p:nvPr userDrawn="1"/>
        </p:nvSpPr>
        <p:spPr>
          <a:xfrm>
            <a:off x="7924799" y="28575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Image 2"/>
          <p:cNvSpPr>
            <a:spLocks noGrp="1"/>
          </p:cNvSpPr>
          <p:nvPr>
            <p:ph type="pic" sz="quarter" idx="114" hasCustomPrompt="1"/>
          </p:nvPr>
        </p:nvSpPr>
        <p:spPr>
          <a:xfrm>
            <a:off x="6248399" y="2857500"/>
            <a:ext cx="1524001" cy="11430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9" name="Caption 1"/>
          <p:cNvSpPr>
            <a:spLocks noGrp="1"/>
          </p:cNvSpPr>
          <p:nvPr>
            <p:ph type="body" idx="44" hasCustomPrompt="1"/>
          </p:nvPr>
        </p:nvSpPr>
        <p:spPr>
          <a:xfrm>
            <a:off x="2438400" y="3607310"/>
            <a:ext cx="3505200" cy="2107690"/>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6" name="Heading 1"/>
          <p:cNvSpPr>
            <a:spLocks noGrp="1"/>
          </p:cNvSpPr>
          <p:nvPr>
            <p:ph type="body" sz="quarter" idx="33" hasCustomPrompt="1"/>
          </p:nvPr>
        </p:nvSpPr>
        <p:spPr>
          <a:xfrm>
            <a:off x="2438401" y="3044394"/>
            <a:ext cx="3505200" cy="430887"/>
          </a:xfrm>
          <a:prstGeom prst="rect">
            <a:avLst/>
          </a:prstGeom>
        </p:spPr>
        <p:txBody>
          <a:bodyPr lIns="0" tIns="0" rIns="0" bIns="0">
            <a:spAutoFit/>
          </a:bodyPr>
          <a:lstStyle>
            <a:lvl1pPr marL="0" indent="0" algn="l">
              <a:lnSpc>
                <a:spcPct val="100000"/>
              </a:lnSpc>
              <a:buNone/>
              <a:defRPr sz="2800" b="1" cap="all">
                <a:solidFill>
                  <a:schemeClr val="tx1"/>
                </a:solidFill>
              </a:defRPr>
            </a:lvl1pPr>
          </a:lstStyle>
          <a:p>
            <a:pPr lvl="0"/>
            <a:r>
              <a:rPr lang="en-US"/>
              <a:t>Heading</a:t>
            </a:r>
          </a:p>
        </p:txBody>
      </p:sp>
      <p:sp>
        <p:nvSpPr>
          <p:cNvPr id="14" name="Divider 1"/>
          <p:cNvSpPr/>
          <p:nvPr userDrawn="1"/>
        </p:nvSpPr>
        <p:spPr>
          <a:xfrm>
            <a:off x="2438399" y="28575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Image 1"/>
          <p:cNvSpPr>
            <a:spLocks noGrp="1"/>
          </p:cNvSpPr>
          <p:nvPr>
            <p:ph type="pic" sz="quarter" idx="28" hasCustomPrompt="1"/>
          </p:nvPr>
        </p:nvSpPr>
        <p:spPr>
          <a:xfrm>
            <a:off x="762001" y="2857500"/>
            <a:ext cx="1524001" cy="11430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16"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2255452793"/>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P spid="14" grpId="0" animBg="1"/>
      <p:bldP spid="7" grpId="0"/>
    </p:bldLst>
  </p:timing>
  <p:extLst>
    <p:ext uri="{DCECCB84-F9BA-43D5-87BE-67443E8EF086}">
      <p15:sldGuideLst xmlns:p15="http://schemas.microsoft.com/office/powerpoint/2012/main">
        <p15:guide id="1" orient="horz" pos="18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eature w/Image, 6 Blocks, Stacked">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31" name="Caption 6"/>
          <p:cNvSpPr>
            <a:spLocks noGrp="1"/>
          </p:cNvSpPr>
          <p:nvPr>
            <p:ph type="body" idx="127" hasCustomPrompt="1"/>
          </p:nvPr>
        </p:nvSpPr>
        <p:spPr>
          <a:xfrm>
            <a:off x="9144000" y="4653714"/>
            <a:ext cx="2286001" cy="1061287"/>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9" name="Heading 6"/>
          <p:cNvSpPr>
            <a:spLocks noGrp="1"/>
          </p:cNvSpPr>
          <p:nvPr>
            <p:ph type="body" sz="quarter" idx="125" hasCustomPrompt="1"/>
          </p:nvPr>
        </p:nvSpPr>
        <p:spPr>
          <a:xfrm>
            <a:off x="9144002" y="4172352"/>
            <a:ext cx="2285999" cy="369332"/>
          </a:xfrm>
          <a:prstGeom prst="rect">
            <a:avLst/>
          </a:prstGeom>
        </p:spPr>
        <p:txBody>
          <a:bodyPr lIns="0" tIns="0" rIns="0" bIns="0">
            <a:normAutofit/>
          </a:bodyPr>
          <a:lstStyle>
            <a:lvl1pPr marL="0" indent="0" algn="l">
              <a:lnSpc>
                <a:spcPct val="100000"/>
              </a:lnSpc>
              <a:buNone/>
              <a:defRPr sz="2000" b="1" cap="all">
                <a:solidFill>
                  <a:schemeClr val="tx1"/>
                </a:solidFill>
              </a:defRPr>
            </a:lvl1pPr>
          </a:lstStyle>
          <a:p>
            <a:pPr lvl="0"/>
            <a:r>
              <a:rPr lang="en-US"/>
              <a:t>Heading</a:t>
            </a:r>
          </a:p>
        </p:txBody>
      </p:sp>
      <p:sp>
        <p:nvSpPr>
          <p:cNvPr id="41" name="Divider 6"/>
          <p:cNvSpPr/>
          <p:nvPr userDrawn="1"/>
        </p:nvSpPr>
        <p:spPr>
          <a:xfrm>
            <a:off x="9144000" y="40050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Image 6"/>
          <p:cNvSpPr>
            <a:spLocks noGrp="1"/>
          </p:cNvSpPr>
          <p:nvPr>
            <p:ph type="pic" sz="quarter" idx="126" hasCustomPrompt="1"/>
          </p:nvPr>
        </p:nvSpPr>
        <p:spPr>
          <a:xfrm>
            <a:off x="8077201" y="4000500"/>
            <a:ext cx="916215" cy="6858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28" name="Caption 5"/>
          <p:cNvSpPr>
            <a:spLocks noGrp="1"/>
          </p:cNvSpPr>
          <p:nvPr>
            <p:ph type="body" idx="124" hasCustomPrompt="1"/>
          </p:nvPr>
        </p:nvSpPr>
        <p:spPr>
          <a:xfrm>
            <a:off x="5486399" y="4653713"/>
            <a:ext cx="2286001" cy="1061288"/>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6" name="Heading 5"/>
          <p:cNvSpPr>
            <a:spLocks noGrp="1"/>
          </p:cNvSpPr>
          <p:nvPr>
            <p:ph type="body" sz="quarter" idx="122" hasCustomPrompt="1"/>
          </p:nvPr>
        </p:nvSpPr>
        <p:spPr>
          <a:xfrm>
            <a:off x="5486401" y="4172158"/>
            <a:ext cx="2287815" cy="369332"/>
          </a:xfrm>
          <a:prstGeom prst="rect">
            <a:avLst/>
          </a:prstGeom>
        </p:spPr>
        <p:txBody>
          <a:bodyPr lIns="0" tIns="0" rIns="0" bIns="0">
            <a:normAutofit/>
          </a:bodyPr>
          <a:lstStyle>
            <a:lvl1pPr marL="0" indent="0" algn="l">
              <a:lnSpc>
                <a:spcPct val="100000"/>
              </a:lnSpc>
              <a:buNone/>
              <a:defRPr sz="2000" b="1" cap="all">
                <a:solidFill>
                  <a:schemeClr val="tx1"/>
                </a:solidFill>
              </a:defRPr>
            </a:lvl1pPr>
          </a:lstStyle>
          <a:p>
            <a:pPr lvl="0"/>
            <a:r>
              <a:rPr lang="en-US"/>
              <a:t>Heading</a:t>
            </a:r>
          </a:p>
        </p:txBody>
      </p:sp>
      <p:sp>
        <p:nvSpPr>
          <p:cNvPr id="40" name="Divider 5"/>
          <p:cNvSpPr/>
          <p:nvPr userDrawn="1"/>
        </p:nvSpPr>
        <p:spPr>
          <a:xfrm>
            <a:off x="5486399" y="40050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Image 5"/>
          <p:cNvSpPr>
            <a:spLocks noGrp="1"/>
          </p:cNvSpPr>
          <p:nvPr>
            <p:ph type="pic" sz="quarter" idx="123" hasCustomPrompt="1"/>
          </p:nvPr>
        </p:nvSpPr>
        <p:spPr>
          <a:xfrm>
            <a:off x="4419601" y="4000500"/>
            <a:ext cx="916215" cy="6858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22" name="Caption 4"/>
          <p:cNvSpPr>
            <a:spLocks noGrp="1"/>
          </p:cNvSpPr>
          <p:nvPr>
            <p:ph type="body" idx="121" hasCustomPrompt="1"/>
          </p:nvPr>
        </p:nvSpPr>
        <p:spPr>
          <a:xfrm>
            <a:off x="1828802" y="4653713"/>
            <a:ext cx="2285999" cy="1061288"/>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0" name="Heading 4"/>
          <p:cNvSpPr>
            <a:spLocks noGrp="1"/>
          </p:cNvSpPr>
          <p:nvPr>
            <p:ph type="body" sz="quarter" idx="119" hasCustomPrompt="1"/>
          </p:nvPr>
        </p:nvSpPr>
        <p:spPr>
          <a:xfrm>
            <a:off x="1828800" y="4172158"/>
            <a:ext cx="2286000" cy="369332"/>
          </a:xfrm>
          <a:prstGeom prst="rect">
            <a:avLst/>
          </a:prstGeom>
        </p:spPr>
        <p:txBody>
          <a:bodyPr lIns="0" tIns="0" rIns="0" bIns="0">
            <a:normAutofit/>
          </a:bodyPr>
          <a:lstStyle>
            <a:lvl1pPr marL="0" indent="0" algn="l">
              <a:lnSpc>
                <a:spcPct val="100000"/>
              </a:lnSpc>
              <a:buNone/>
              <a:defRPr sz="2000" b="1" cap="all">
                <a:solidFill>
                  <a:schemeClr val="tx1"/>
                </a:solidFill>
              </a:defRPr>
            </a:lvl1pPr>
          </a:lstStyle>
          <a:p>
            <a:pPr lvl="0"/>
            <a:r>
              <a:rPr lang="en-US"/>
              <a:t>Heading</a:t>
            </a:r>
          </a:p>
        </p:txBody>
      </p:sp>
      <p:sp>
        <p:nvSpPr>
          <p:cNvPr id="39" name="Divider 4"/>
          <p:cNvSpPr/>
          <p:nvPr userDrawn="1"/>
        </p:nvSpPr>
        <p:spPr>
          <a:xfrm>
            <a:off x="1828800" y="40050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Image 4"/>
          <p:cNvSpPr>
            <a:spLocks noGrp="1"/>
          </p:cNvSpPr>
          <p:nvPr>
            <p:ph type="pic" sz="quarter" idx="120" hasCustomPrompt="1"/>
          </p:nvPr>
        </p:nvSpPr>
        <p:spPr>
          <a:xfrm>
            <a:off x="762001" y="4000500"/>
            <a:ext cx="916215" cy="6858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17" name="Caption 3"/>
          <p:cNvSpPr>
            <a:spLocks noGrp="1"/>
          </p:cNvSpPr>
          <p:nvPr>
            <p:ph type="body" idx="118" hasCustomPrompt="1"/>
          </p:nvPr>
        </p:nvSpPr>
        <p:spPr>
          <a:xfrm>
            <a:off x="9144001" y="2698361"/>
            <a:ext cx="2286000" cy="1073538"/>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5" name="Heading 3"/>
          <p:cNvSpPr>
            <a:spLocks noGrp="1"/>
          </p:cNvSpPr>
          <p:nvPr>
            <p:ph type="body" sz="quarter" idx="116" hasCustomPrompt="1"/>
          </p:nvPr>
        </p:nvSpPr>
        <p:spPr>
          <a:xfrm>
            <a:off x="9144001" y="2220646"/>
            <a:ext cx="2286000" cy="369332"/>
          </a:xfrm>
          <a:prstGeom prst="rect">
            <a:avLst/>
          </a:prstGeom>
        </p:spPr>
        <p:txBody>
          <a:bodyPr lIns="0" tIns="0" rIns="0" bIns="0">
            <a:normAutofit/>
          </a:bodyPr>
          <a:lstStyle>
            <a:lvl1pPr marL="0" indent="0" algn="l">
              <a:lnSpc>
                <a:spcPct val="100000"/>
              </a:lnSpc>
              <a:buNone/>
              <a:defRPr sz="2000" b="1" cap="all">
                <a:solidFill>
                  <a:schemeClr val="tx1"/>
                </a:solidFill>
              </a:defRPr>
            </a:lvl1pPr>
          </a:lstStyle>
          <a:p>
            <a:pPr lvl="0"/>
            <a:r>
              <a:rPr lang="en-US"/>
              <a:t>Heading</a:t>
            </a:r>
          </a:p>
        </p:txBody>
      </p:sp>
      <p:sp>
        <p:nvSpPr>
          <p:cNvPr id="38" name="Divider 3"/>
          <p:cNvSpPr/>
          <p:nvPr userDrawn="1"/>
        </p:nvSpPr>
        <p:spPr>
          <a:xfrm>
            <a:off x="91440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Image 3"/>
          <p:cNvSpPr>
            <a:spLocks noGrp="1"/>
          </p:cNvSpPr>
          <p:nvPr>
            <p:ph type="pic" sz="quarter" idx="117" hasCustomPrompt="1"/>
          </p:nvPr>
        </p:nvSpPr>
        <p:spPr>
          <a:xfrm>
            <a:off x="8077201" y="2057400"/>
            <a:ext cx="916215" cy="6858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14" name="Caption 2"/>
          <p:cNvSpPr>
            <a:spLocks noGrp="1"/>
          </p:cNvSpPr>
          <p:nvPr>
            <p:ph type="body" idx="115" hasCustomPrompt="1"/>
          </p:nvPr>
        </p:nvSpPr>
        <p:spPr>
          <a:xfrm>
            <a:off x="5486399" y="2698361"/>
            <a:ext cx="2287816" cy="1073539"/>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2" name="Heading 2"/>
          <p:cNvSpPr>
            <a:spLocks noGrp="1"/>
          </p:cNvSpPr>
          <p:nvPr>
            <p:ph type="body" sz="quarter" idx="113" hasCustomPrompt="1"/>
          </p:nvPr>
        </p:nvSpPr>
        <p:spPr>
          <a:xfrm>
            <a:off x="5486399" y="2220646"/>
            <a:ext cx="2287816" cy="369332"/>
          </a:xfrm>
          <a:prstGeom prst="rect">
            <a:avLst/>
          </a:prstGeom>
        </p:spPr>
        <p:txBody>
          <a:bodyPr lIns="0" tIns="0" rIns="0" bIns="0">
            <a:normAutofit/>
          </a:bodyPr>
          <a:lstStyle>
            <a:lvl1pPr marL="0" indent="0" algn="l">
              <a:lnSpc>
                <a:spcPct val="100000"/>
              </a:lnSpc>
              <a:buNone/>
              <a:defRPr sz="2000" b="1" cap="all">
                <a:solidFill>
                  <a:schemeClr val="tx1"/>
                </a:solidFill>
              </a:defRPr>
            </a:lvl1pPr>
          </a:lstStyle>
          <a:p>
            <a:pPr lvl="0"/>
            <a:r>
              <a:rPr lang="en-US"/>
              <a:t>Heading</a:t>
            </a:r>
          </a:p>
        </p:txBody>
      </p:sp>
      <p:sp>
        <p:nvSpPr>
          <p:cNvPr id="37" name="Divider 2"/>
          <p:cNvSpPr/>
          <p:nvPr userDrawn="1"/>
        </p:nvSpPr>
        <p:spPr>
          <a:xfrm>
            <a:off x="5486399"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Image 2"/>
          <p:cNvSpPr>
            <a:spLocks noGrp="1"/>
          </p:cNvSpPr>
          <p:nvPr>
            <p:ph type="pic" sz="quarter" idx="114" hasCustomPrompt="1"/>
          </p:nvPr>
        </p:nvSpPr>
        <p:spPr>
          <a:xfrm>
            <a:off x="4419601" y="2057400"/>
            <a:ext cx="916215" cy="6858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9" name="Caption 1"/>
          <p:cNvSpPr>
            <a:spLocks noGrp="1"/>
          </p:cNvSpPr>
          <p:nvPr>
            <p:ph type="body" idx="44" hasCustomPrompt="1"/>
          </p:nvPr>
        </p:nvSpPr>
        <p:spPr>
          <a:xfrm>
            <a:off x="1828801" y="2698361"/>
            <a:ext cx="2286001" cy="1073539"/>
          </a:xfrm>
          <a:prstGeom prst="rect">
            <a:avLst/>
          </a:prstGeom>
        </p:spPr>
        <p:txBody>
          <a:bodyPr lIns="0" tIns="0" rIns="0" bIns="0" anchor="t">
            <a:normAutofit/>
          </a:bodyPr>
          <a:lstStyle>
            <a:lvl1pPr marL="0" indent="0" algn="l">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6" name="Heading 1"/>
          <p:cNvSpPr>
            <a:spLocks noGrp="1"/>
          </p:cNvSpPr>
          <p:nvPr>
            <p:ph type="body" sz="quarter" idx="33" hasCustomPrompt="1"/>
          </p:nvPr>
        </p:nvSpPr>
        <p:spPr>
          <a:xfrm>
            <a:off x="1829725" y="2220646"/>
            <a:ext cx="2285075" cy="369332"/>
          </a:xfrm>
          <a:prstGeom prst="rect">
            <a:avLst/>
          </a:prstGeom>
        </p:spPr>
        <p:txBody>
          <a:bodyPr lIns="0" tIns="0" rIns="0" bIns="0">
            <a:normAutofit/>
          </a:bodyPr>
          <a:lstStyle>
            <a:lvl1pPr marL="0" indent="0" algn="l">
              <a:lnSpc>
                <a:spcPct val="100000"/>
              </a:lnSpc>
              <a:buNone/>
              <a:defRPr sz="2000" b="1" cap="all">
                <a:solidFill>
                  <a:schemeClr val="tx1"/>
                </a:solidFill>
              </a:defRPr>
            </a:lvl1pPr>
          </a:lstStyle>
          <a:p>
            <a:pPr lvl="0"/>
            <a:r>
              <a:rPr lang="en-US"/>
              <a:t>Heading</a:t>
            </a:r>
          </a:p>
        </p:txBody>
      </p:sp>
      <p:sp>
        <p:nvSpPr>
          <p:cNvPr id="36" name="Divider 1"/>
          <p:cNvSpPr/>
          <p:nvPr userDrawn="1"/>
        </p:nvSpPr>
        <p:spPr>
          <a:xfrm>
            <a:off x="1828800" y="20574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Image 1"/>
          <p:cNvSpPr>
            <a:spLocks noGrp="1"/>
          </p:cNvSpPr>
          <p:nvPr>
            <p:ph type="pic" sz="quarter" idx="28" hasCustomPrompt="1"/>
          </p:nvPr>
        </p:nvSpPr>
        <p:spPr>
          <a:xfrm>
            <a:off x="762001" y="2057400"/>
            <a:ext cx="916215" cy="6858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32"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105468829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par>
                          <p:cTn id="23" fill="hold">
                            <p:stCondLst>
                              <p:cond delay="500"/>
                            </p:stCondLst>
                            <p:childTnLst>
                              <p:par>
                                <p:cTn id="24" presetID="1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p:tgtEl>
                                          <p:spTgt spid="7"/>
                                        </p:tgtEl>
                                        <p:attrNameLst>
                                          <p:attrName>ppt_y</p:attrName>
                                        </p:attrNameLst>
                                      </p:cBhvr>
                                      <p:tavLst>
                                        <p:tav tm="0">
                                          <p:val>
                                            <p:strVal val="#ppt_y+#ppt_h*1.125000"/>
                                          </p:val>
                                        </p:tav>
                                        <p:tav tm="100000">
                                          <p:val>
                                            <p:strVal val="#ppt_y"/>
                                          </p:val>
                                        </p:tav>
                                      </p:tavLst>
                                    </p:anim>
                                    <p:animEffect transition="in" filter="wipe(up)">
                                      <p:cBhvr>
                                        <p:cTn id="27" dur="500"/>
                                        <p:tgtEl>
                                          <p:spTgt spid="7"/>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p:tgtEl>
                                          <p:spTgt spid="21"/>
                                        </p:tgtEl>
                                        <p:attrNameLst>
                                          <p:attrName>ppt_y</p:attrName>
                                        </p:attrNameLst>
                                      </p:cBhvr>
                                      <p:tavLst>
                                        <p:tav tm="0">
                                          <p:val>
                                            <p:strVal val="#ppt_y+#ppt_h*1.125000"/>
                                          </p:val>
                                        </p:tav>
                                        <p:tav tm="100000">
                                          <p:val>
                                            <p:strVal val="#ppt_y"/>
                                          </p:val>
                                        </p:tav>
                                      </p:tavLst>
                                    </p:anim>
                                    <p:animEffect transition="in" filter="wipe(up)">
                                      <p:cBhvr>
                                        <p:cTn id="31" dur="500"/>
                                        <p:tgtEl>
                                          <p:spTgt spid="21"/>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p:tgtEl>
                                          <p:spTgt spid="13"/>
                                        </p:tgtEl>
                                        <p:attrNameLst>
                                          <p:attrName>ppt_y</p:attrName>
                                        </p:attrNameLst>
                                      </p:cBhvr>
                                      <p:tavLst>
                                        <p:tav tm="0">
                                          <p:val>
                                            <p:strVal val="#ppt_y+#ppt_h*1.125000"/>
                                          </p:val>
                                        </p:tav>
                                        <p:tav tm="100000">
                                          <p:val>
                                            <p:strVal val="#ppt_y"/>
                                          </p:val>
                                        </p:tav>
                                      </p:tavLst>
                                    </p:anim>
                                    <p:animEffect transition="in" filter="wipe(up)">
                                      <p:cBhvr>
                                        <p:cTn id="35" dur="500"/>
                                        <p:tgtEl>
                                          <p:spTgt spid="13"/>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p:tgtEl>
                                          <p:spTgt spid="27"/>
                                        </p:tgtEl>
                                        <p:attrNameLst>
                                          <p:attrName>ppt_y</p:attrName>
                                        </p:attrNameLst>
                                      </p:cBhvr>
                                      <p:tavLst>
                                        <p:tav tm="0">
                                          <p:val>
                                            <p:strVal val="#ppt_y+#ppt_h*1.125000"/>
                                          </p:val>
                                        </p:tav>
                                        <p:tav tm="100000">
                                          <p:val>
                                            <p:strVal val="#ppt_y"/>
                                          </p:val>
                                        </p:tav>
                                      </p:tavLst>
                                    </p:anim>
                                    <p:animEffect transition="in" filter="wipe(up)">
                                      <p:cBhvr>
                                        <p:cTn id="39" dur="500"/>
                                        <p:tgtEl>
                                          <p:spTgt spid="2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p:tgtEl>
                                          <p:spTgt spid="16"/>
                                        </p:tgtEl>
                                        <p:attrNameLst>
                                          <p:attrName>ppt_y</p:attrName>
                                        </p:attrNameLst>
                                      </p:cBhvr>
                                      <p:tavLst>
                                        <p:tav tm="0">
                                          <p:val>
                                            <p:strVal val="#ppt_y+#ppt_h*1.125000"/>
                                          </p:val>
                                        </p:tav>
                                        <p:tav tm="100000">
                                          <p:val>
                                            <p:strVal val="#ppt_y"/>
                                          </p:val>
                                        </p:tav>
                                      </p:tavLst>
                                    </p:anim>
                                    <p:animEffect transition="in" filter="wipe(up)">
                                      <p:cBhvr>
                                        <p:cTn id="43" dur="500"/>
                                        <p:tgtEl>
                                          <p:spTgt spid="16"/>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p:tgtEl>
                                          <p:spTgt spid="30"/>
                                        </p:tgtEl>
                                        <p:attrNameLst>
                                          <p:attrName>ppt_y</p:attrName>
                                        </p:attrNameLst>
                                      </p:cBhvr>
                                      <p:tavLst>
                                        <p:tav tm="0">
                                          <p:val>
                                            <p:strVal val="#ppt_y+#ppt_h*1.125000"/>
                                          </p:val>
                                        </p:tav>
                                        <p:tav tm="100000">
                                          <p:val>
                                            <p:strVal val="#ppt_y"/>
                                          </p:val>
                                        </p:tav>
                                      </p:tavLst>
                                    </p:anim>
                                    <p:animEffect transition="in" filter="wipe(up)">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0" grpId="0"/>
      <p:bldP spid="40" grpId="0" animBg="1"/>
      <p:bldP spid="27" grpId="0"/>
      <p:bldP spid="39" grpId="0" animBg="1"/>
      <p:bldP spid="21" grpId="0"/>
      <p:bldP spid="38" grpId="0" animBg="1"/>
      <p:bldP spid="16" grpId="0"/>
      <p:bldP spid="37" grpId="0" animBg="1"/>
      <p:bldP spid="13" grpId="0"/>
      <p:bldP spid="36" grpId="0" animBg="1"/>
      <p:bldP spid="7" grpId="0"/>
    </p:bldLst>
  </p:timing>
  <p:extLst>
    <p:ext uri="{DCECCB84-F9BA-43D5-87BE-67443E8EF086}">
      <p15:sldGuideLst xmlns:p15="http://schemas.microsoft.com/office/powerpoint/2012/main">
        <p15:guide id="1" orient="horz" pos="2376">
          <p15:clr>
            <a:srgbClr val="FBAE40"/>
          </p15:clr>
        </p15:guide>
        <p15:guide id="2" orient="horz" pos="25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eature w/Image,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29" name="Caption 3"/>
          <p:cNvSpPr>
            <a:spLocks noGrp="1"/>
          </p:cNvSpPr>
          <p:nvPr>
            <p:ph type="body" idx="129" hasCustomPrompt="1"/>
          </p:nvPr>
        </p:nvSpPr>
        <p:spPr>
          <a:xfrm>
            <a:off x="8077200" y="4152498"/>
            <a:ext cx="3352800" cy="1562504"/>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4" name="Heading 3"/>
          <p:cNvSpPr>
            <a:spLocks noGrp="1"/>
          </p:cNvSpPr>
          <p:nvPr>
            <p:ph type="body" sz="quarter" idx="116" hasCustomPrompt="1"/>
          </p:nvPr>
        </p:nvSpPr>
        <p:spPr>
          <a:xfrm>
            <a:off x="8077200" y="3602738"/>
            <a:ext cx="3352800" cy="430887"/>
          </a:xfrm>
          <a:prstGeom prst="rect">
            <a:avLst/>
          </a:prstGeom>
        </p:spPr>
        <p:txBody>
          <a:bodyPr lIns="0" tIns="0" rIns="0" bIns="0">
            <a:spAutoFit/>
          </a:bodyPr>
          <a:lstStyle>
            <a:lvl1pPr marL="0" indent="0" algn="ctr">
              <a:lnSpc>
                <a:spcPct val="100000"/>
              </a:lnSpc>
              <a:buNone/>
              <a:defRPr sz="2800" b="1" cap="all">
                <a:solidFill>
                  <a:schemeClr val="tx1"/>
                </a:solidFill>
              </a:defRPr>
            </a:lvl1pPr>
          </a:lstStyle>
          <a:p>
            <a:pPr lvl="0"/>
            <a:r>
              <a:rPr lang="en-US"/>
              <a:t>Heading</a:t>
            </a:r>
          </a:p>
        </p:txBody>
      </p:sp>
      <p:sp>
        <p:nvSpPr>
          <p:cNvPr id="35" name="Divider 3"/>
          <p:cNvSpPr/>
          <p:nvPr userDrawn="1"/>
        </p:nvSpPr>
        <p:spPr>
          <a:xfrm>
            <a:off x="8077200" y="3429000"/>
            <a:ext cx="33528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Image 3"/>
          <p:cNvSpPr>
            <a:spLocks noGrp="1"/>
          </p:cNvSpPr>
          <p:nvPr>
            <p:ph type="pic" sz="quarter" idx="117" hasCustomPrompt="1"/>
          </p:nvPr>
        </p:nvSpPr>
        <p:spPr>
          <a:xfrm>
            <a:off x="9137864" y="2514600"/>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28" name="Caption 2"/>
          <p:cNvSpPr>
            <a:spLocks noGrp="1"/>
          </p:cNvSpPr>
          <p:nvPr>
            <p:ph type="body" idx="128" hasCustomPrompt="1"/>
          </p:nvPr>
        </p:nvSpPr>
        <p:spPr>
          <a:xfrm>
            <a:off x="4419600" y="4152498"/>
            <a:ext cx="3352800" cy="1562504"/>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1" name="Heading 2"/>
          <p:cNvSpPr>
            <a:spLocks noGrp="1"/>
          </p:cNvSpPr>
          <p:nvPr>
            <p:ph type="body" sz="quarter" idx="113" hasCustomPrompt="1"/>
          </p:nvPr>
        </p:nvSpPr>
        <p:spPr>
          <a:xfrm>
            <a:off x="4419600" y="3602738"/>
            <a:ext cx="3352800" cy="430887"/>
          </a:xfrm>
          <a:prstGeom prst="rect">
            <a:avLst/>
          </a:prstGeom>
        </p:spPr>
        <p:txBody>
          <a:bodyPr lIns="0" tIns="0" rIns="0" bIns="0">
            <a:spAutoFit/>
          </a:bodyPr>
          <a:lstStyle>
            <a:lvl1pPr marL="0" indent="0" algn="ctr">
              <a:lnSpc>
                <a:spcPct val="100000"/>
              </a:lnSpc>
              <a:buNone/>
              <a:defRPr sz="2800" b="1" cap="all">
                <a:solidFill>
                  <a:schemeClr val="tx1"/>
                </a:solidFill>
              </a:defRPr>
            </a:lvl1pPr>
          </a:lstStyle>
          <a:p>
            <a:pPr lvl="0"/>
            <a:r>
              <a:rPr lang="en-US"/>
              <a:t>Heading</a:t>
            </a:r>
          </a:p>
        </p:txBody>
      </p:sp>
      <p:sp>
        <p:nvSpPr>
          <p:cNvPr id="34" name="Divider 2"/>
          <p:cNvSpPr/>
          <p:nvPr userDrawn="1"/>
        </p:nvSpPr>
        <p:spPr>
          <a:xfrm>
            <a:off x="4419600" y="3429000"/>
            <a:ext cx="33528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Image 2"/>
          <p:cNvSpPr>
            <a:spLocks noGrp="1"/>
          </p:cNvSpPr>
          <p:nvPr>
            <p:ph type="pic" sz="quarter" idx="114" hasCustomPrompt="1"/>
          </p:nvPr>
        </p:nvSpPr>
        <p:spPr>
          <a:xfrm>
            <a:off x="5483332" y="2514600"/>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27" name="Caption 1"/>
          <p:cNvSpPr>
            <a:spLocks noGrp="1"/>
          </p:cNvSpPr>
          <p:nvPr>
            <p:ph type="body" idx="44" hasCustomPrompt="1"/>
          </p:nvPr>
        </p:nvSpPr>
        <p:spPr>
          <a:xfrm>
            <a:off x="762000" y="4152498"/>
            <a:ext cx="3352800" cy="1562504"/>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 name="Heading 1"/>
          <p:cNvSpPr>
            <a:spLocks noGrp="1"/>
          </p:cNvSpPr>
          <p:nvPr>
            <p:ph type="body" sz="quarter" idx="33" hasCustomPrompt="1"/>
          </p:nvPr>
        </p:nvSpPr>
        <p:spPr>
          <a:xfrm>
            <a:off x="761999" y="3602738"/>
            <a:ext cx="3352800" cy="430887"/>
          </a:xfrm>
          <a:prstGeom prst="rect">
            <a:avLst/>
          </a:prstGeom>
        </p:spPr>
        <p:txBody>
          <a:bodyPr lIns="0" tIns="0" rIns="0" bIns="0">
            <a:spAutoFit/>
          </a:bodyPr>
          <a:lstStyle>
            <a:lvl1pPr marL="0" indent="0" algn="ctr">
              <a:lnSpc>
                <a:spcPct val="100000"/>
              </a:lnSpc>
              <a:buNone/>
              <a:defRPr sz="2800" b="1" cap="all">
                <a:solidFill>
                  <a:schemeClr val="tx1"/>
                </a:solidFill>
              </a:defRPr>
            </a:lvl1pPr>
          </a:lstStyle>
          <a:p>
            <a:pPr lvl="0"/>
            <a:r>
              <a:rPr lang="en-US"/>
              <a:t>Heading</a:t>
            </a:r>
          </a:p>
        </p:txBody>
      </p:sp>
      <p:sp>
        <p:nvSpPr>
          <p:cNvPr id="33" name="Divider 1"/>
          <p:cNvSpPr/>
          <p:nvPr userDrawn="1"/>
        </p:nvSpPr>
        <p:spPr>
          <a:xfrm>
            <a:off x="761999" y="3429000"/>
            <a:ext cx="33528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Image 1"/>
          <p:cNvSpPr>
            <a:spLocks noGrp="1"/>
          </p:cNvSpPr>
          <p:nvPr>
            <p:ph type="pic" sz="quarter" idx="28" hasCustomPrompt="1"/>
          </p:nvPr>
        </p:nvSpPr>
        <p:spPr>
          <a:xfrm>
            <a:off x="1828800" y="2514600"/>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18"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391858614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outVertical)">
                                      <p:cBhvr>
                                        <p:cTn id="10" dur="500"/>
                                        <p:tgtEl>
                                          <p:spTgt spid="3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outVertical)">
                                      <p:cBhvr>
                                        <p:cTn id="13" dur="500"/>
                                        <p:tgtEl>
                                          <p:spTgt spid="35"/>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p:tgtEl>
                                          <p:spTgt spid="95"/>
                                        </p:tgtEl>
                                        <p:attrNameLst>
                                          <p:attrName>ppt_y</p:attrName>
                                        </p:attrNameLst>
                                      </p:cBhvr>
                                      <p:tavLst>
                                        <p:tav tm="0">
                                          <p:val>
                                            <p:strVal val="#ppt_y+#ppt_h*1.125000"/>
                                          </p:val>
                                        </p:tav>
                                        <p:tav tm="100000">
                                          <p:val>
                                            <p:strVal val="#ppt_y"/>
                                          </p:val>
                                        </p:tav>
                                      </p:tavLst>
                                    </p:anim>
                                    <p:animEffect transition="in" filter="wipe(up)">
                                      <p:cBhvr>
                                        <p:cTn id="18" dur="500"/>
                                        <p:tgtEl>
                                          <p:spTgt spid="9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ppt_y</p:attrName>
                                        </p:attrNameLst>
                                      </p:cBhvr>
                                      <p:tavLst>
                                        <p:tav tm="0">
                                          <p:val>
                                            <p:strVal val="#ppt_y+#ppt_h*1.125000"/>
                                          </p:val>
                                        </p:tav>
                                        <p:tav tm="100000">
                                          <p:val>
                                            <p:strVal val="#ppt_y"/>
                                          </p:val>
                                        </p:tav>
                                      </p:tavLst>
                                    </p:anim>
                                    <p:animEffect transition="in" filter="wipe(up)">
                                      <p:cBhvr>
                                        <p:cTn id="22" dur="500"/>
                                        <p:tgtEl>
                                          <p:spTgt spid="12"/>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5" grpId="0"/>
      <p:bldP spid="34" grpId="0" animBg="1"/>
      <p:bldP spid="12" grpId="0"/>
      <p:bldP spid="33" grpId="0" animBg="1"/>
      <p:bldP spid="95" grpId="0"/>
    </p:bldLst>
  </p:timing>
  <p:extLst>
    <p:ext uri="{DCECCB84-F9BA-43D5-87BE-67443E8EF086}">
      <p15:sldGuideLst xmlns:p15="http://schemas.microsoft.com/office/powerpoint/2012/main">
        <p15:guide id="1" orient="horz" pos="2160">
          <p15:clr>
            <a:srgbClr val="FBAE40"/>
          </p15:clr>
        </p15:guide>
        <p15:guide id="2" orient="horz" pos="158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eature w/Image,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30" name="Caption 4"/>
          <p:cNvSpPr>
            <a:spLocks noGrp="1"/>
          </p:cNvSpPr>
          <p:nvPr>
            <p:ph type="body" idx="130" hasCustomPrompt="1"/>
          </p:nvPr>
        </p:nvSpPr>
        <p:spPr>
          <a:xfrm>
            <a:off x="8991600" y="4029388"/>
            <a:ext cx="2438400" cy="1685614"/>
          </a:xfrm>
          <a:prstGeom prst="rect">
            <a:avLst/>
          </a:prstGeom>
        </p:spPr>
        <p:txBody>
          <a:bodyPr lIns="0" tIns="0" rIns="0" bIns="0" anchor="t">
            <a:normAutofit/>
          </a:bodyPr>
          <a:lstStyle>
            <a:lvl1pPr marL="0" indent="0" algn="ctr">
              <a:lnSpc>
                <a:spcPct val="100000"/>
              </a:lnSpc>
              <a:buNone/>
              <a:defRPr sz="18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7" name="Heading 4"/>
          <p:cNvSpPr>
            <a:spLocks noGrp="1"/>
          </p:cNvSpPr>
          <p:nvPr>
            <p:ph type="body" sz="quarter" idx="119" hasCustomPrompt="1"/>
          </p:nvPr>
        </p:nvSpPr>
        <p:spPr>
          <a:xfrm>
            <a:off x="8991600" y="3602738"/>
            <a:ext cx="2438400" cy="307777"/>
          </a:xfrm>
          <a:prstGeom prst="rect">
            <a:avLst/>
          </a:prstGeom>
        </p:spPr>
        <p:txBody>
          <a:bodyPr lIns="0" tIns="0" rIns="0" bIns="0">
            <a:spAutoFit/>
          </a:bodyPr>
          <a:lstStyle>
            <a:lvl1pPr marL="0" indent="0" algn="ctr">
              <a:lnSpc>
                <a:spcPct val="100000"/>
              </a:lnSpc>
              <a:buNone/>
              <a:defRPr sz="2000" b="1" cap="all">
                <a:solidFill>
                  <a:schemeClr val="tx1"/>
                </a:solidFill>
              </a:defRPr>
            </a:lvl1pPr>
          </a:lstStyle>
          <a:p>
            <a:pPr lvl="0"/>
            <a:r>
              <a:rPr lang="en-US"/>
              <a:t>Heading</a:t>
            </a:r>
          </a:p>
        </p:txBody>
      </p:sp>
      <p:sp>
        <p:nvSpPr>
          <p:cNvPr id="36" name="Divider 4"/>
          <p:cNvSpPr/>
          <p:nvPr userDrawn="1"/>
        </p:nvSpPr>
        <p:spPr>
          <a:xfrm>
            <a:off x="8991600" y="3429000"/>
            <a:ext cx="24384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Image 4"/>
          <p:cNvSpPr>
            <a:spLocks noGrp="1"/>
          </p:cNvSpPr>
          <p:nvPr>
            <p:ph type="pic" sz="quarter" idx="120" hasCustomPrompt="1"/>
          </p:nvPr>
        </p:nvSpPr>
        <p:spPr>
          <a:xfrm>
            <a:off x="9601200" y="2514600"/>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29" name="Caption 3"/>
          <p:cNvSpPr>
            <a:spLocks noGrp="1"/>
          </p:cNvSpPr>
          <p:nvPr>
            <p:ph type="body" idx="129" hasCustomPrompt="1"/>
          </p:nvPr>
        </p:nvSpPr>
        <p:spPr>
          <a:xfrm>
            <a:off x="6248400" y="4029388"/>
            <a:ext cx="2438400" cy="1685614"/>
          </a:xfrm>
          <a:prstGeom prst="rect">
            <a:avLst/>
          </a:prstGeom>
        </p:spPr>
        <p:txBody>
          <a:bodyPr lIns="0" tIns="0" rIns="0" bIns="0" anchor="t">
            <a:normAutofit/>
          </a:bodyPr>
          <a:lstStyle>
            <a:lvl1pPr marL="0" indent="0" algn="ctr">
              <a:lnSpc>
                <a:spcPct val="100000"/>
              </a:lnSpc>
              <a:buNone/>
              <a:defRPr sz="18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4" name="Heading 3"/>
          <p:cNvSpPr>
            <a:spLocks noGrp="1"/>
          </p:cNvSpPr>
          <p:nvPr>
            <p:ph type="body" sz="quarter" idx="116" hasCustomPrompt="1"/>
          </p:nvPr>
        </p:nvSpPr>
        <p:spPr>
          <a:xfrm>
            <a:off x="6248400" y="3602738"/>
            <a:ext cx="2438400" cy="307777"/>
          </a:xfrm>
          <a:prstGeom prst="rect">
            <a:avLst/>
          </a:prstGeom>
        </p:spPr>
        <p:txBody>
          <a:bodyPr lIns="0" tIns="0" rIns="0" bIns="0">
            <a:spAutoFit/>
          </a:bodyPr>
          <a:lstStyle>
            <a:lvl1pPr marL="0" indent="0" algn="ctr">
              <a:lnSpc>
                <a:spcPct val="100000"/>
              </a:lnSpc>
              <a:buNone/>
              <a:defRPr sz="2000" b="1" cap="all">
                <a:solidFill>
                  <a:schemeClr val="tx1"/>
                </a:solidFill>
              </a:defRPr>
            </a:lvl1pPr>
          </a:lstStyle>
          <a:p>
            <a:pPr lvl="0"/>
            <a:r>
              <a:rPr lang="en-US"/>
              <a:t>Heading</a:t>
            </a:r>
          </a:p>
        </p:txBody>
      </p:sp>
      <p:sp>
        <p:nvSpPr>
          <p:cNvPr id="35" name="Divider 3"/>
          <p:cNvSpPr/>
          <p:nvPr userDrawn="1"/>
        </p:nvSpPr>
        <p:spPr>
          <a:xfrm>
            <a:off x="6248400" y="3429000"/>
            <a:ext cx="24384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Image 3"/>
          <p:cNvSpPr>
            <a:spLocks noGrp="1"/>
          </p:cNvSpPr>
          <p:nvPr>
            <p:ph type="pic" sz="quarter" idx="117" hasCustomPrompt="1"/>
          </p:nvPr>
        </p:nvSpPr>
        <p:spPr>
          <a:xfrm>
            <a:off x="6858000" y="2514600"/>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28" name="Caption 2"/>
          <p:cNvSpPr>
            <a:spLocks noGrp="1"/>
          </p:cNvSpPr>
          <p:nvPr>
            <p:ph type="body" idx="128" hasCustomPrompt="1"/>
          </p:nvPr>
        </p:nvSpPr>
        <p:spPr>
          <a:xfrm>
            <a:off x="3505200" y="4029388"/>
            <a:ext cx="2438400" cy="1685614"/>
          </a:xfrm>
          <a:prstGeom prst="rect">
            <a:avLst/>
          </a:prstGeom>
        </p:spPr>
        <p:txBody>
          <a:bodyPr lIns="0" tIns="0" rIns="0" bIns="0" anchor="t">
            <a:normAutofit/>
          </a:bodyPr>
          <a:lstStyle>
            <a:lvl1pPr marL="0" indent="0" algn="ctr">
              <a:lnSpc>
                <a:spcPct val="100000"/>
              </a:lnSpc>
              <a:buNone/>
              <a:defRPr sz="18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1" name="Heading 2"/>
          <p:cNvSpPr>
            <a:spLocks noGrp="1"/>
          </p:cNvSpPr>
          <p:nvPr>
            <p:ph type="body" sz="quarter" idx="113" hasCustomPrompt="1"/>
          </p:nvPr>
        </p:nvSpPr>
        <p:spPr>
          <a:xfrm>
            <a:off x="3505200" y="3602738"/>
            <a:ext cx="2438400" cy="307777"/>
          </a:xfrm>
          <a:prstGeom prst="rect">
            <a:avLst/>
          </a:prstGeom>
        </p:spPr>
        <p:txBody>
          <a:bodyPr lIns="0" tIns="0" rIns="0" bIns="0">
            <a:spAutoFit/>
          </a:bodyPr>
          <a:lstStyle>
            <a:lvl1pPr marL="0" indent="0" algn="ctr">
              <a:lnSpc>
                <a:spcPct val="100000"/>
              </a:lnSpc>
              <a:buNone/>
              <a:defRPr sz="2000" b="1" cap="all">
                <a:solidFill>
                  <a:schemeClr val="tx1"/>
                </a:solidFill>
              </a:defRPr>
            </a:lvl1pPr>
          </a:lstStyle>
          <a:p>
            <a:pPr lvl="0"/>
            <a:r>
              <a:rPr lang="en-US"/>
              <a:t>Heading</a:t>
            </a:r>
          </a:p>
        </p:txBody>
      </p:sp>
      <p:sp>
        <p:nvSpPr>
          <p:cNvPr id="34" name="Divider 2"/>
          <p:cNvSpPr/>
          <p:nvPr userDrawn="1"/>
        </p:nvSpPr>
        <p:spPr>
          <a:xfrm>
            <a:off x="3505200" y="3429000"/>
            <a:ext cx="24384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Image 2"/>
          <p:cNvSpPr>
            <a:spLocks noGrp="1"/>
          </p:cNvSpPr>
          <p:nvPr>
            <p:ph type="pic" sz="quarter" idx="114" hasCustomPrompt="1"/>
          </p:nvPr>
        </p:nvSpPr>
        <p:spPr>
          <a:xfrm>
            <a:off x="4114800" y="2514600"/>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27" name="Caption 1"/>
          <p:cNvSpPr>
            <a:spLocks noGrp="1"/>
          </p:cNvSpPr>
          <p:nvPr>
            <p:ph type="body" idx="44" hasCustomPrompt="1"/>
          </p:nvPr>
        </p:nvSpPr>
        <p:spPr>
          <a:xfrm>
            <a:off x="762001" y="4029388"/>
            <a:ext cx="2438399" cy="1685614"/>
          </a:xfrm>
          <a:prstGeom prst="rect">
            <a:avLst/>
          </a:prstGeom>
        </p:spPr>
        <p:txBody>
          <a:bodyPr lIns="0" tIns="0" rIns="0" bIns="0" anchor="t">
            <a:normAutofit/>
          </a:bodyPr>
          <a:lstStyle>
            <a:lvl1pPr marL="0" indent="0" algn="ctr">
              <a:lnSpc>
                <a:spcPct val="100000"/>
              </a:lnSpc>
              <a:buNone/>
              <a:defRPr sz="18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 name="Heading 1"/>
          <p:cNvSpPr>
            <a:spLocks noGrp="1"/>
          </p:cNvSpPr>
          <p:nvPr>
            <p:ph type="body" sz="quarter" idx="33" hasCustomPrompt="1"/>
          </p:nvPr>
        </p:nvSpPr>
        <p:spPr>
          <a:xfrm>
            <a:off x="761999" y="3602738"/>
            <a:ext cx="2438399" cy="307777"/>
          </a:xfrm>
          <a:prstGeom prst="rect">
            <a:avLst/>
          </a:prstGeom>
        </p:spPr>
        <p:txBody>
          <a:bodyPr lIns="0" tIns="0" rIns="0" bIns="0">
            <a:spAutoFit/>
          </a:bodyPr>
          <a:lstStyle>
            <a:lvl1pPr marL="0" indent="0" algn="ctr">
              <a:lnSpc>
                <a:spcPct val="100000"/>
              </a:lnSpc>
              <a:buNone/>
              <a:defRPr sz="2000" b="1" cap="all">
                <a:solidFill>
                  <a:schemeClr val="tx1"/>
                </a:solidFill>
              </a:defRPr>
            </a:lvl1pPr>
          </a:lstStyle>
          <a:p>
            <a:pPr lvl="0"/>
            <a:r>
              <a:rPr lang="en-US"/>
              <a:t>Heading</a:t>
            </a:r>
          </a:p>
        </p:txBody>
      </p:sp>
      <p:sp>
        <p:nvSpPr>
          <p:cNvPr id="33" name="Divider 1"/>
          <p:cNvSpPr/>
          <p:nvPr userDrawn="1"/>
        </p:nvSpPr>
        <p:spPr>
          <a:xfrm>
            <a:off x="761999" y="3429000"/>
            <a:ext cx="2438399"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Image 1"/>
          <p:cNvSpPr>
            <a:spLocks noGrp="1"/>
          </p:cNvSpPr>
          <p:nvPr>
            <p:ph type="pic" sz="quarter" idx="28" hasCustomPrompt="1"/>
          </p:nvPr>
        </p:nvSpPr>
        <p:spPr>
          <a:xfrm>
            <a:off x="1371600" y="2514600"/>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22"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169172666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outVertical)">
                                      <p:cBhvr>
                                        <p:cTn id="10" dur="500"/>
                                        <p:tgtEl>
                                          <p:spTgt spid="3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outVertical)">
                                      <p:cBhvr>
                                        <p:cTn id="13" dur="500"/>
                                        <p:tgtEl>
                                          <p:spTgt spid="3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outVertical)">
                                      <p:cBhvr>
                                        <p:cTn id="16" dur="500"/>
                                        <p:tgtEl>
                                          <p:spTgt spid="36"/>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 calcmode="lin" valueType="num">
                                      <p:cBhvr additive="base">
                                        <p:cTn id="20" dur="500"/>
                                        <p:tgtEl>
                                          <p:spTgt spid="95"/>
                                        </p:tgtEl>
                                        <p:attrNameLst>
                                          <p:attrName>ppt_y</p:attrName>
                                        </p:attrNameLst>
                                      </p:cBhvr>
                                      <p:tavLst>
                                        <p:tav tm="0">
                                          <p:val>
                                            <p:strVal val="#ppt_y+#ppt_h*1.125000"/>
                                          </p:val>
                                        </p:tav>
                                        <p:tav tm="100000">
                                          <p:val>
                                            <p:strVal val="#ppt_y"/>
                                          </p:val>
                                        </p:tav>
                                      </p:tavLst>
                                    </p:anim>
                                    <p:animEffect transition="in" filter="wipe(up)">
                                      <p:cBhvr>
                                        <p:cTn id="21" dur="500"/>
                                        <p:tgtEl>
                                          <p:spTgt spid="95"/>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ppt_y</p:attrName>
                                        </p:attrNameLst>
                                      </p:cBhvr>
                                      <p:tavLst>
                                        <p:tav tm="0">
                                          <p:val>
                                            <p:strVal val="#ppt_y+#ppt_h*1.125000"/>
                                          </p:val>
                                        </p:tav>
                                        <p:tav tm="100000">
                                          <p:val>
                                            <p:strVal val="#ppt_y"/>
                                          </p:val>
                                        </p:tav>
                                      </p:tavLst>
                                    </p:anim>
                                    <p:animEffect transition="in" filter="wipe(up)">
                                      <p:cBhvr>
                                        <p:cTn id="29" dur="500"/>
                                        <p:tgtEl>
                                          <p:spTgt spid="15"/>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p:tgtEl>
                                          <p:spTgt spid="18"/>
                                        </p:tgtEl>
                                        <p:attrNameLst>
                                          <p:attrName>ppt_y</p:attrName>
                                        </p:attrNameLst>
                                      </p:cBhvr>
                                      <p:tavLst>
                                        <p:tav tm="0">
                                          <p:val>
                                            <p:strVal val="#ppt_y+#ppt_h*1.125000"/>
                                          </p:val>
                                        </p:tav>
                                        <p:tav tm="100000">
                                          <p:val>
                                            <p:strVal val="#ppt_y"/>
                                          </p:val>
                                        </p:tav>
                                      </p:tavLst>
                                    </p:anim>
                                    <p:animEffect transition="in" filter="wipe(up)">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8" grpId="0"/>
      <p:bldP spid="35" grpId="0" animBg="1"/>
      <p:bldP spid="15" grpId="0"/>
      <p:bldP spid="34" grpId="0" animBg="1"/>
      <p:bldP spid="12" grpId="0"/>
      <p:bldP spid="33" grpId="0" animBg="1"/>
      <p:bldP spid="95" grpId="0"/>
    </p:bldLst>
  </p:timing>
  <p:extLst>
    <p:ext uri="{DCECCB84-F9BA-43D5-87BE-67443E8EF086}">
      <p15:sldGuideLst xmlns:p15="http://schemas.microsoft.com/office/powerpoint/2012/main">
        <p15:guide id="1" orient="horz" pos="2160">
          <p15:clr>
            <a:srgbClr val="FBAE40"/>
          </p15:clr>
        </p15:guide>
        <p15:guide id="2" orient="horz" pos="15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15833" r="39910" b="37628"/>
          <a:stretch/>
        </p:blipFill>
        <p:spPr>
          <a:xfrm>
            <a:off x="4158667" y="1"/>
            <a:ext cx="8033334" cy="6858000"/>
          </a:xfrm>
          <a:prstGeom prst="rect">
            <a:avLst/>
          </a:prstGeom>
        </p:spPr>
      </p:pic>
      <p:sp>
        <p:nvSpPr>
          <p:cNvPr id="7" name="Slide Number Placeholder 5"/>
          <p:cNvSpPr>
            <a:spLocks noGrp="1"/>
          </p:cNvSpPr>
          <p:nvPr>
            <p:ph type="sldNum" sz="quarter" idx="12"/>
          </p:nvPr>
        </p:nvSpPr>
        <p:spPr>
          <a:xfrm>
            <a:off x="11498524" y="6335186"/>
            <a:ext cx="534980" cy="365125"/>
          </a:xfrm>
        </p:spPr>
        <p:txBody>
          <a:bodyPr/>
          <a:lstStyle>
            <a:lvl1pPr>
              <a:defRPr>
                <a:solidFill>
                  <a:schemeClr val="bg1"/>
                </a:solidFill>
              </a:defRPr>
            </a:lvl1pPr>
          </a:lstStyle>
          <a:p>
            <a:fld id="{DCFE8AC6-424E-904F-AE4A-648F5E9D72F5}" type="slidenum">
              <a:rPr lang="en-US" smtClean="0"/>
              <a:pPr/>
              <a:t>‹#›</a:t>
            </a:fld>
            <a:endParaRPr lang="en-US"/>
          </a:p>
        </p:txBody>
      </p:sp>
      <p:sp>
        <p:nvSpPr>
          <p:cNvPr id="2" name="Title 1"/>
          <p:cNvSpPr>
            <a:spLocks noGrp="1"/>
          </p:cNvSpPr>
          <p:nvPr>
            <p:ph type="title"/>
          </p:nvPr>
        </p:nvSpPr>
        <p:spPr>
          <a:xfrm>
            <a:off x="646175" y="682283"/>
            <a:ext cx="10488056" cy="1008405"/>
          </a:xfrm>
        </p:spPr>
        <p:txBody>
          <a:bodyPr/>
          <a:lstStyle>
            <a:lvl1pPr>
              <a:defRPr>
                <a:solidFill>
                  <a:schemeClr val="bg1"/>
                </a:solidFill>
              </a:defRPr>
            </a:lvl1pPr>
          </a:lstStyle>
          <a:p>
            <a:r>
              <a:rPr lang="en-US"/>
              <a:t>Click to edit Master title style</a:t>
            </a:r>
          </a:p>
        </p:txBody>
      </p:sp>
      <p:grpSp>
        <p:nvGrpSpPr>
          <p:cNvPr id="12" name="Group 11">
            <a:extLst>
              <a:ext uri="{FF2B5EF4-FFF2-40B4-BE49-F238E27FC236}">
                <a16:creationId xmlns:a16="http://schemas.microsoft.com/office/drawing/2014/main" id="{E60AEE28-9C8F-8A4B-BE63-E936725B1680}"/>
              </a:ext>
            </a:extLst>
          </p:cNvPr>
          <p:cNvGrpSpPr/>
          <p:nvPr userDrawn="1"/>
        </p:nvGrpSpPr>
        <p:grpSpPr>
          <a:xfrm>
            <a:off x="669553" y="5748966"/>
            <a:ext cx="1459481" cy="1109034"/>
            <a:chOff x="669553" y="5748966"/>
            <a:chExt cx="1459481" cy="1109034"/>
          </a:xfrm>
        </p:grpSpPr>
        <p:pic>
          <p:nvPicPr>
            <p:cNvPr id="13" name="Picture 12">
              <a:extLst>
                <a:ext uri="{FF2B5EF4-FFF2-40B4-BE49-F238E27FC236}">
                  <a16:creationId xmlns:a16="http://schemas.microsoft.com/office/drawing/2014/main" id="{866EB28A-8207-3140-B9F5-85A6336B069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07229" y="5748966"/>
              <a:ext cx="1384126" cy="270234"/>
            </a:xfrm>
            <a:prstGeom prst="rect">
              <a:avLst/>
            </a:prstGeom>
          </p:spPr>
        </p:pic>
        <p:sp>
          <p:nvSpPr>
            <p:cNvPr id="14" name="Rectangle 13">
              <a:extLst>
                <a:ext uri="{FF2B5EF4-FFF2-40B4-BE49-F238E27FC236}">
                  <a16:creationId xmlns:a16="http://schemas.microsoft.com/office/drawing/2014/main" id="{5A3EA12A-2FC8-CD49-8342-8411D7BE05C2}"/>
                </a:ext>
              </a:extLst>
            </p:cNvPr>
            <p:cNvSpPr/>
            <p:nvPr userDrawn="1"/>
          </p:nvSpPr>
          <p:spPr>
            <a:xfrm rot="5400000">
              <a:off x="485500"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5" name="Rectangle 14">
              <a:extLst>
                <a:ext uri="{FF2B5EF4-FFF2-40B4-BE49-F238E27FC236}">
                  <a16:creationId xmlns:a16="http://schemas.microsoft.com/office/drawing/2014/main" id="{0CF37B1A-873B-0E44-81F6-B0F8C9BE7A6B}"/>
                </a:ext>
              </a:extLst>
            </p:cNvPr>
            <p:cNvSpPr/>
            <p:nvPr userDrawn="1"/>
          </p:nvSpPr>
          <p:spPr>
            <a:xfrm rot="5400000">
              <a:off x="1073003"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9" name="Rectangle 18">
              <a:extLst>
                <a:ext uri="{FF2B5EF4-FFF2-40B4-BE49-F238E27FC236}">
                  <a16:creationId xmlns:a16="http://schemas.microsoft.com/office/drawing/2014/main" id="{79E79BCE-4333-7142-B7C7-8AFB290D783D}"/>
                </a:ext>
              </a:extLst>
            </p:cNvPr>
            <p:cNvSpPr/>
            <p:nvPr userDrawn="1"/>
          </p:nvSpPr>
          <p:spPr>
            <a:xfrm rot="5400000">
              <a:off x="1660505"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Tree>
    <p:extLst>
      <p:ext uri="{BB962C8B-B14F-4D97-AF65-F5344CB8AC3E}">
        <p14:creationId xmlns:p14="http://schemas.microsoft.com/office/powerpoint/2010/main" val="54305153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rames,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pic>
        <p:nvPicPr>
          <p:cNvPr id="38" name="Spirit Burs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3469" y="1143000"/>
            <a:ext cx="3657600" cy="2743200"/>
          </a:xfrm>
          <a:prstGeom prst="rect">
            <a:avLst/>
          </a:prstGeom>
          <a:noFill/>
          <a:ln>
            <a:noFill/>
          </a:ln>
        </p:spPr>
      </p:pic>
      <p:pic>
        <p:nvPicPr>
          <p:cNvPr id="37" name="Spirit Burs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0931" y="1143000"/>
            <a:ext cx="3657600" cy="2743200"/>
          </a:xfrm>
          <a:prstGeom prst="rect">
            <a:avLst/>
          </a:prstGeom>
          <a:noFill/>
          <a:ln>
            <a:noFill/>
          </a:ln>
        </p:spPr>
      </p:pic>
      <p:sp>
        <p:nvSpPr>
          <p:cNvPr id="24" name="Freeform 23"/>
          <p:cNvSpPr/>
          <p:nvPr userDrawn="1"/>
        </p:nvSpPr>
        <p:spPr>
          <a:xfrm>
            <a:off x="6248400" y="2516135"/>
            <a:ext cx="5181600" cy="3198866"/>
          </a:xfrm>
          <a:custGeom>
            <a:avLst/>
            <a:gdLst>
              <a:gd name="connsiteX0" fmla="*/ 0 w 3886200"/>
              <a:gd name="connsiteY0" fmla="*/ 0 h 3198866"/>
              <a:gd name="connsiteX1" fmla="*/ 3886200 w 3886200"/>
              <a:gd name="connsiteY1" fmla="*/ 0 h 3198866"/>
              <a:gd name="connsiteX2" fmla="*/ 3886200 w 3886200"/>
              <a:gd name="connsiteY2" fmla="*/ 2741666 h 3198866"/>
              <a:gd name="connsiteX3" fmla="*/ 3429000 w 3886200"/>
              <a:gd name="connsiteY3" fmla="*/ 3198866 h 3198866"/>
              <a:gd name="connsiteX4" fmla="*/ 0 w 38862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98866">
                <a:moveTo>
                  <a:pt x="0" y="0"/>
                </a:moveTo>
                <a:lnTo>
                  <a:pt x="3886200" y="0"/>
                </a:lnTo>
                <a:lnTo>
                  <a:pt x="3886200" y="2741666"/>
                </a:lnTo>
                <a:lnTo>
                  <a:pt x="34290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5" name="Caption 2"/>
          <p:cNvSpPr>
            <a:spLocks noGrp="1"/>
          </p:cNvSpPr>
          <p:nvPr>
            <p:ph type="body" idx="115" hasCustomPrompt="1"/>
          </p:nvPr>
        </p:nvSpPr>
        <p:spPr>
          <a:xfrm>
            <a:off x="6400800" y="3768568"/>
            <a:ext cx="4876800" cy="1822160"/>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7" name="Heading 2"/>
          <p:cNvSpPr>
            <a:spLocks noGrp="1"/>
          </p:cNvSpPr>
          <p:nvPr>
            <p:ph type="body" sz="quarter" idx="116" hasCustomPrompt="1"/>
          </p:nvPr>
        </p:nvSpPr>
        <p:spPr>
          <a:xfrm>
            <a:off x="6400800" y="3235703"/>
            <a:ext cx="48768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49" name="Divider 2"/>
          <p:cNvSpPr/>
          <p:nvPr userDrawn="1"/>
        </p:nvSpPr>
        <p:spPr>
          <a:xfrm>
            <a:off x="8531331" y="3078859"/>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Image 2"/>
          <p:cNvSpPr>
            <a:spLocks noGrp="1"/>
          </p:cNvSpPr>
          <p:nvPr>
            <p:ph type="pic" sz="quarter" idx="113" hasCustomPrompt="1"/>
          </p:nvPr>
        </p:nvSpPr>
        <p:spPr>
          <a:xfrm>
            <a:off x="8229600" y="2054577"/>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23" name="Freeform 22"/>
          <p:cNvSpPr/>
          <p:nvPr userDrawn="1"/>
        </p:nvSpPr>
        <p:spPr>
          <a:xfrm>
            <a:off x="762000" y="2516134"/>
            <a:ext cx="5181600" cy="3198866"/>
          </a:xfrm>
          <a:custGeom>
            <a:avLst/>
            <a:gdLst>
              <a:gd name="connsiteX0" fmla="*/ 0 w 3886200"/>
              <a:gd name="connsiteY0" fmla="*/ 0 h 3198866"/>
              <a:gd name="connsiteX1" fmla="*/ 3886200 w 3886200"/>
              <a:gd name="connsiteY1" fmla="*/ 0 h 3198866"/>
              <a:gd name="connsiteX2" fmla="*/ 3886200 w 3886200"/>
              <a:gd name="connsiteY2" fmla="*/ 2741666 h 3198866"/>
              <a:gd name="connsiteX3" fmla="*/ 3429000 w 3886200"/>
              <a:gd name="connsiteY3" fmla="*/ 3198866 h 3198866"/>
              <a:gd name="connsiteX4" fmla="*/ 0 w 38862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98866">
                <a:moveTo>
                  <a:pt x="0" y="0"/>
                </a:moveTo>
                <a:lnTo>
                  <a:pt x="3886200" y="0"/>
                </a:lnTo>
                <a:lnTo>
                  <a:pt x="3886200" y="2741666"/>
                </a:lnTo>
                <a:lnTo>
                  <a:pt x="34290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4" name="Caption 1"/>
          <p:cNvSpPr>
            <a:spLocks noGrp="1"/>
          </p:cNvSpPr>
          <p:nvPr>
            <p:ph type="body" idx="44" hasCustomPrompt="1"/>
          </p:nvPr>
        </p:nvSpPr>
        <p:spPr>
          <a:xfrm>
            <a:off x="914400" y="3768568"/>
            <a:ext cx="4876800" cy="1822160"/>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5" name="Heading 1"/>
          <p:cNvSpPr>
            <a:spLocks noGrp="1"/>
          </p:cNvSpPr>
          <p:nvPr>
            <p:ph type="body" sz="quarter" idx="33" hasCustomPrompt="1"/>
          </p:nvPr>
        </p:nvSpPr>
        <p:spPr>
          <a:xfrm>
            <a:off x="914400" y="3235703"/>
            <a:ext cx="48768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6" name="Divider 1"/>
          <p:cNvSpPr/>
          <p:nvPr userDrawn="1"/>
        </p:nvSpPr>
        <p:spPr>
          <a:xfrm>
            <a:off x="3044931" y="3082111"/>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Image 1"/>
          <p:cNvSpPr>
            <a:spLocks noGrp="1"/>
          </p:cNvSpPr>
          <p:nvPr>
            <p:ph type="pic" sz="quarter" idx="28" hasCustomPrompt="1"/>
          </p:nvPr>
        </p:nvSpPr>
        <p:spPr>
          <a:xfrm>
            <a:off x="2743200" y="2054577"/>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20"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213079560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edge">
                                      <p:cBhvr>
                                        <p:cTn id="10" dur="1000"/>
                                        <p:tgtEl>
                                          <p:spTgt spid="2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outVertical)">
                                      <p:cBhvr>
                                        <p:cTn id="13" dur="500"/>
                                        <p:tgtEl>
                                          <p:spTgt spid="4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edge">
                                      <p:cBhvr>
                                        <p:cTn id="16" dur="10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dissolve">
                                      <p:cBhvr>
                                        <p:cTn id="19" dur="500"/>
                                        <p:tgtEl>
                                          <p:spTgt spid="37"/>
                                        </p:tgtEl>
                                      </p:cBhvr>
                                    </p:animEffect>
                                  </p:childTnLst>
                                </p:cTn>
                              </p:par>
                              <p:par>
                                <p:cTn id="20" presetID="9"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ssolve">
                                      <p:cBhvr>
                                        <p:cTn id="22" dur="500"/>
                                        <p:tgtEl>
                                          <p:spTgt spid="38"/>
                                        </p:tgtEl>
                                      </p:cBhvr>
                                    </p:animEffect>
                                  </p:childTnLst>
                                </p:cTn>
                              </p:par>
                            </p:childTnLst>
                          </p:cTn>
                        </p:par>
                        <p:par>
                          <p:cTn id="23" fill="hold">
                            <p:stCondLst>
                              <p:cond delay="1000"/>
                            </p:stCondLst>
                            <p:childTnLst>
                              <p:par>
                                <p:cTn id="24" presetID="12" presetClass="entr" presetSubtype="4"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p:tgtEl>
                                          <p:spTgt spid="32"/>
                                        </p:tgtEl>
                                        <p:attrNameLst>
                                          <p:attrName>ppt_y</p:attrName>
                                        </p:attrNameLst>
                                      </p:cBhvr>
                                      <p:tavLst>
                                        <p:tav tm="0">
                                          <p:val>
                                            <p:strVal val="#ppt_y+#ppt_h*1.125000"/>
                                          </p:val>
                                        </p:tav>
                                        <p:tav tm="100000">
                                          <p:val>
                                            <p:strVal val="#ppt_y"/>
                                          </p:val>
                                        </p:tav>
                                      </p:tavLst>
                                    </p:anim>
                                    <p:animEffect transition="in" filter="wipe(up)">
                                      <p:cBhvr>
                                        <p:cTn id="27" dur="500"/>
                                        <p:tgtEl>
                                          <p:spTgt spid="32"/>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p:tgtEl>
                                          <p:spTgt spid="42"/>
                                        </p:tgtEl>
                                        <p:attrNameLst>
                                          <p:attrName>ppt_y</p:attrName>
                                        </p:attrNameLst>
                                      </p:cBhvr>
                                      <p:tavLst>
                                        <p:tav tm="0">
                                          <p:val>
                                            <p:strVal val="#ppt_y+#ppt_h*1.125000"/>
                                          </p:val>
                                        </p:tav>
                                        <p:tav tm="100000">
                                          <p:val>
                                            <p:strVal val="#ppt_y"/>
                                          </p:val>
                                        </p:tav>
                                      </p:tavLst>
                                    </p:anim>
                                    <p:animEffect transition="in" filter="wipe(up)">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9" grpId="0" animBg="1"/>
      <p:bldP spid="42" grpId="0"/>
      <p:bldP spid="23" grpId="0" animBg="1"/>
      <p:bldP spid="36" grpId="0" animBg="1"/>
      <p:bldP spid="32"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rames,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pic>
        <p:nvPicPr>
          <p:cNvPr id="38" name="Spirit Burs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4800" y="1143000"/>
            <a:ext cx="3657600" cy="2743200"/>
          </a:xfrm>
          <a:prstGeom prst="rect">
            <a:avLst/>
          </a:prstGeom>
          <a:noFill/>
          <a:ln>
            <a:noFill/>
          </a:ln>
        </p:spPr>
      </p:pic>
      <p:pic>
        <p:nvPicPr>
          <p:cNvPr id="37" name="Spirit Burs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7181" y="1143000"/>
            <a:ext cx="3657600" cy="2743200"/>
          </a:xfrm>
          <a:prstGeom prst="rect">
            <a:avLst/>
          </a:prstGeom>
          <a:noFill/>
          <a:ln>
            <a:noFill/>
          </a:ln>
        </p:spPr>
      </p:pic>
      <p:pic>
        <p:nvPicPr>
          <p:cNvPr id="30" name="Spirit Burs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63" y="1143000"/>
            <a:ext cx="3657600" cy="2743200"/>
          </a:xfrm>
          <a:prstGeom prst="rect">
            <a:avLst/>
          </a:prstGeom>
          <a:noFill/>
          <a:ln>
            <a:noFill/>
          </a:ln>
        </p:spPr>
      </p:pic>
      <p:sp>
        <p:nvSpPr>
          <p:cNvPr id="43" name="Freeform 42"/>
          <p:cNvSpPr/>
          <p:nvPr userDrawn="1"/>
        </p:nvSpPr>
        <p:spPr>
          <a:xfrm>
            <a:off x="8077275" y="2516135"/>
            <a:ext cx="3352725" cy="3198866"/>
          </a:xfrm>
          <a:custGeom>
            <a:avLst/>
            <a:gdLst>
              <a:gd name="connsiteX0" fmla="*/ 0 w 2514544"/>
              <a:gd name="connsiteY0" fmla="*/ 0 h 3198866"/>
              <a:gd name="connsiteX1" fmla="*/ 2514544 w 2514544"/>
              <a:gd name="connsiteY1" fmla="*/ 0 h 3198866"/>
              <a:gd name="connsiteX2" fmla="*/ 2514544 w 2514544"/>
              <a:gd name="connsiteY2" fmla="*/ 2741666 h 3198866"/>
              <a:gd name="connsiteX3" fmla="*/ 2057344 w 2514544"/>
              <a:gd name="connsiteY3" fmla="*/ 3198866 h 3198866"/>
              <a:gd name="connsiteX4" fmla="*/ 0 w 2514544"/>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544" h="3198866">
                <a:moveTo>
                  <a:pt x="0" y="0"/>
                </a:moveTo>
                <a:lnTo>
                  <a:pt x="2514544" y="0"/>
                </a:lnTo>
                <a:lnTo>
                  <a:pt x="2514544" y="2741666"/>
                </a:lnTo>
                <a:lnTo>
                  <a:pt x="2057344"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1" name="Caption 3"/>
          <p:cNvSpPr>
            <a:spLocks noGrp="1"/>
          </p:cNvSpPr>
          <p:nvPr>
            <p:ph type="body" idx="119" hasCustomPrompt="1"/>
          </p:nvPr>
        </p:nvSpPr>
        <p:spPr>
          <a:xfrm>
            <a:off x="8229637" y="3785686"/>
            <a:ext cx="3048000" cy="1819588"/>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72" name="Heading 3"/>
          <p:cNvSpPr>
            <a:spLocks noGrp="1"/>
          </p:cNvSpPr>
          <p:nvPr>
            <p:ph type="body" sz="quarter" idx="120" hasCustomPrompt="1"/>
          </p:nvPr>
        </p:nvSpPr>
        <p:spPr>
          <a:xfrm>
            <a:off x="8229637" y="3241409"/>
            <a:ext cx="30480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50" name="Divider 3"/>
          <p:cNvSpPr/>
          <p:nvPr userDrawn="1"/>
        </p:nvSpPr>
        <p:spPr>
          <a:xfrm>
            <a:off x="9448837" y="3073154"/>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Image 3"/>
          <p:cNvSpPr>
            <a:spLocks noGrp="1"/>
          </p:cNvSpPr>
          <p:nvPr>
            <p:ph type="pic" sz="quarter" idx="117" hasCustomPrompt="1"/>
          </p:nvPr>
        </p:nvSpPr>
        <p:spPr>
          <a:xfrm>
            <a:off x="9144037" y="2054577"/>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41" name="Freeform 40"/>
          <p:cNvSpPr/>
          <p:nvPr userDrawn="1"/>
        </p:nvSpPr>
        <p:spPr>
          <a:xfrm>
            <a:off x="4419600" y="2516135"/>
            <a:ext cx="3352800" cy="3198866"/>
          </a:xfrm>
          <a:custGeom>
            <a:avLst/>
            <a:gdLst>
              <a:gd name="connsiteX0" fmla="*/ 0 w 2514600"/>
              <a:gd name="connsiteY0" fmla="*/ 0 h 3198866"/>
              <a:gd name="connsiteX1" fmla="*/ 2514600 w 2514600"/>
              <a:gd name="connsiteY1" fmla="*/ 0 h 3198866"/>
              <a:gd name="connsiteX2" fmla="*/ 2514600 w 2514600"/>
              <a:gd name="connsiteY2" fmla="*/ 2741666 h 3198866"/>
              <a:gd name="connsiteX3" fmla="*/ 2057400 w 2514600"/>
              <a:gd name="connsiteY3" fmla="*/ 3198866 h 3198866"/>
              <a:gd name="connsiteX4" fmla="*/ 0 w 25146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198866">
                <a:moveTo>
                  <a:pt x="0" y="0"/>
                </a:moveTo>
                <a:lnTo>
                  <a:pt x="2514600" y="0"/>
                </a:lnTo>
                <a:lnTo>
                  <a:pt x="2514600" y="2741666"/>
                </a:lnTo>
                <a:lnTo>
                  <a:pt x="20574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5" name="Caption 2"/>
          <p:cNvSpPr>
            <a:spLocks noGrp="1"/>
          </p:cNvSpPr>
          <p:nvPr>
            <p:ph type="body" idx="115" hasCustomPrompt="1"/>
          </p:nvPr>
        </p:nvSpPr>
        <p:spPr>
          <a:xfrm>
            <a:off x="4572000" y="3785686"/>
            <a:ext cx="3048000" cy="1819588"/>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7" name="Heading 2"/>
          <p:cNvSpPr>
            <a:spLocks noGrp="1"/>
          </p:cNvSpPr>
          <p:nvPr>
            <p:ph type="body" sz="quarter" idx="116" hasCustomPrompt="1"/>
          </p:nvPr>
        </p:nvSpPr>
        <p:spPr>
          <a:xfrm>
            <a:off x="4572000" y="3241409"/>
            <a:ext cx="30480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49" name="Divider 2"/>
          <p:cNvSpPr/>
          <p:nvPr userDrawn="1"/>
        </p:nvSpPr>
        <p:spPr>
          <a:xfrm>
            <a:off x="5791200" y="307433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Image 2"/>
          <p:cNvSpPr>
            <a:spLocks noGrp="1"/>
          </p:cNvSpPr>
          <p:nvPr>
            <p:ph type="pic" sz="quarter" idx="113" hasCustomPrompt="1"/>
          </p:nvPr>
        </p:nvSpPr>
        <p:spPr>
          <a:xfrm>
            <a:off x="5486400" y="2054577"/>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39" name="Freeform 38"/>
          <p:cNvSpPr/>
          <p:nvPr userDrawn="1"/>
        </p:nvSpPr>
        <p:spPr>
          <a:xfrm>
            <a:off x="762000" y="2516134"/>
            <a:ext cx="3352800" cy="3198866"/>
          </a:xfrm>
          <a:custGeom>
            <a:avLst/>
            <a:gdLst>
              <a:gd name="connsiteX0" fmla="*/ 0 w 2514600"/>
              <a:gd name="connsiteY0" fmla="*/ 0 h 3198866"/>
              <a:gd name="connsiteX1" fmla="*/ 2514600 w 2514600"/>
              <a:gd name="connsiteY1" fmla="*/ 0 h 3198866"/>
              <a:gd name="connsiteX2" fmla="*/ 2514600 w 2514600"/>
              <a:gd name="connsiteY2" fmla="*/ 2741666 h 3198866"/>
              <a:gd name="connsiteX3" fmla="*/ 2057400 w 2514600"/>
              <a:gd name="connsiteY3" fmla="*/ 3198866 h 3198866"/>
              <a:gd name="connsiteX4" fmla="*/ 0 w 25146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198866">
                <a:moveTo>
                  <a:pt x="0" y="0"/>
                </a:moveTo>
                <a:lnTo>
                  <a:pt x="2514600" y="0"/>
                </a:lnTo>
                <a:lnTo>
                  <a:pt x="2514600" y="2741666"/>
                </a:lnTo>
                <a:lnTo>
                  <a:pt x="20574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4" name="Caption 1"/>
          <p:cNvSpPr>
            <a:spLocks noGrp="1"/>
          </p:cNvSpPr>
          <p:nvPr>
            <p:ph type="body" idx="44" hasCustomPrompt="1"/>
          </p:nvPr>
        </p:nvSpPr>
        <p:spPr>
          <a:xfrm>
            <a:off x="914400" y="3785686"/>
            <a:ext cx="3048000" cy="1819588"/>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5" name="Heading 1"/>
          <p:cNvSpPr>
            <a:spLocks noGrp="1"/>
          </p:cNvSpPr>
          <p:nvPr>
            <p:ph type="body" sz="quarter" idx="33" hasCustomPrompt="1"/>
          </p:nvPr>
        </p:nvSpPr>
        <p:spPr>
          <a:xfrm>
            <a:off x="914400" y="3241409"/>
            <a:ext cx="30480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6" name="Divider 1"/>
          <p:cNvSpPr/>
          <p:nvPr userDrawn="1"/>
        </p:nvSpPr>
        <p:spPr>
          <a:xfrm>
            <a:off x="2133600" y="307433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Image 1"/>
          <p:cNvSpPr>
            <a:spLocks noGrp="1"/>
          </p:cNvSpPr>
          <p:nvPr>
            <p:ph type="pic" sz="quarter" idx="28" hasCustomPrompt="1"/>
          </p:nvPr>
        </p:nvSpPr>
        <p:spPr>
          <a:xfrm>
            <a:off x="1828800" y="2054577"/>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27"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2847408512"/>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edge">
                                      <p:cBhvr>
                                        <p:cTn id="10" dur="1000"/>
                                        <p:tgtEl>
                                          <p:spTgt spid="3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outVertical)">
                                      <p:cBhvr>
                                        <p:cTn id="13" dur="500"/>
                                        <p:tgtEl>
                                          <p:spTgt spid="4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edge">
                                      <p:cBhvr>
                                        <p:cTn id="16" dur="1000"/>
                                        <p:tgtEl>
                                          <p:spTgt spid="41"/>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outVertical)">
                                      <p:cBhvr>
                                        <p:cTn id="19" dur="500"/>
                                        <p:tgtEl>
                                          <p:spTgt spid="50"/>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edge">
                                      <p:cBhvr>
                                        <p:cTn id="22" dur="1000"/>
                                        <p:tgtEl>
                                          <p:spTgt spid="43"/>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dissolve">
                                      <p:cBhvr>
                                        <p:cTn id="26" dur="500"/>
                                        <p:tgtEl>
                                          <p:spTgt spid="30"/>
                                        </p:tgtEl>
                                      </p:cBhvr>
                                    </p:animEffect>
                                  </p:childTnLst>
                                </p:cTn>
                              </p:par>
                              <p:par>
                                <p:cTn id="27" presetID="9"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dissolve">
                                      <p:cBhvr>
                                        <p:cTn id="29" dur="500"/>
                                        <p:tgtEl>
                                          <p:spTgt spid="37"/>
                                        </p:tgtEl>
                                      </p:cBhvr>
                                    </p:animEffect>
                                  </p:childTnLst>
                                </p:cTn>
                              </p:par>
                              <p:par>
                                <p:cTn id="30" presetID="9"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cTn>
                              </p:par>
                            </p:childTnLst>
                          </p:cTn>
                        </p:par>
                        <p:par>
                          <p:cTn id="33" fill="hold">
                            <p:stCondLst>
                              <p:cond delay="1500"/>
                            </p:stCondLst>
                            <p:childTnLst>
                              <p:par>
                                <p:cTn id="34" presetID="12" presetClass="entr" presetSubtype="4"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p:tgtEl>
                                          <p:spTgt spid="32"/>
                                        </p:tgtEl>
                                        <p:attrNameLst>
                                          <p:attrName>ppt_y</p:attrName>
                                        </p:attrNameLst>
                                      </p:cBhvr>
                                      <p:tavLst>
                                        <p:tav tm="0">
                                          <p:val>
                                            <p:strVal val="#ppt_y+#ppt_h*1.125000"/>
                                          </p:val>
                                        </p:tav>
                                        <p:tav tm="100000">
                                          <p:val>
                                            <p:strVal val="#ppt_y"/>
                                          </p:val>
                                        </p:tav>
                                      </p:tavLst>
                                    </p:anim>
                                    <p:animEffect transition="in" filter="wipe(up)">
                                      <p:cBhvr>
                                        <p:cTn id="37" dur="500"/>
                                        <p:tgtEl>
                                          <p:spTgt spid="32"/>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p:tgtEl>
                                          <p:spTgt spid="42"/>
                                        </p:tgtEl>
                                        <p:attrNameLst>
                                          <p:attrName>ppt_y</p:attrName>
                                        </p:attrNameLst>
                                      </p:cBhvr>
                                      <p:tavLst>
                                        <p:tav tm="0">
                                          <p:val>
                                            <p:strVal val="#ppt_y+#ppt_h*1.125000"/>
                                          </p:val>
                                        </p:tav>
                                        <p:tav tm="100000">
                                          <p:val>
                                            <p:strVal val="#ppt_y"/>
                                          </p:val>
                                        </p:tav>
                                      </p:tavLst>
                                    </p:anim>
                                    <p:animEffect transition="in" filter="wipe(up)">
                                      <p:cBhvr>
                                        <p:cTn id="41" dur="500"/>
                                        <p:tgtEl>
                                          <p:spTgt spid="42"/>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69"/>
                                        </p:tgtEl>
                                        <p:attrNameLst>
                                          <p:attrName>style.visibility</p:attrName>
                                        </p:attrNameLst>
                                      </p:cBhvr>
                                      <p:to>
                                        <p:strVal val="visible"/>
                                      </p:to>
                                    </p:set>
                                    <p:anim calcmode="lin" valueType="num">
                                      <p:cBhvr additive="base">
                                        <p:cTn id="44" dur="500"/>
                                        <p:tgtEl>
                                          <p:spTgt spid="69"/>
                                        </p:tgtEl>
                                        <p:attrNameLst>
                                          <p:attrName>ppt_y</p:attrName>
                                        </p:attrNameLst>
                                      </p:cBhvr>
                                      <p:tavLst>
                                        <p:tav tm="0">
                                          <p:val>
                                            <p:strVal val="#ppt_y+#ppt_h*1.125000"/>
                                          </p:val>
                                        </p:tav>
                                        <p:tav tm="100000">
                                          <p:val>
                                            <p:strVal val="#ppt_y"/>
                                          </p:val>
                                        </p:tav>
                                      </p:tavLst>
                                    </p:anim>
                                    <p:animEffect transition="in" filter="wipe(up)">
                                      <p:cBhvr>
                                        <p:cTn id="4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animBg="1"/>
      <p:bldP spid="69" grpId="0"/>
      <p:bldP spid="41" grpId="0" animBg="1"/>
      <p:bldP spid="49" grpId="0" animBg="1"/>
      <p:bldP spid="42" grpId="0"/>
      <p:bldP spid="39" grpId="0" animBg="1"/>
      <p:bldP spid="36" grpId="0" animBg="1"/>
      <p:bldP spid="32"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rames,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pic>
        <p:nvPicPr>
          <p:cNvPr id="39" name="Spirit Burs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5904" y="1143000"/>
            <a:ext cx="3657600" cy="2743200"/>
          </a:xfrm>
          <a:prstGeom prst="rect">
            <a:avLst/>
          </a:prstGeom>
          <a:noFill/>
          <a:ln>
            <a:noFill/>
          </a:ln>
        </p:spPr>
      </p:pic>
      <p:pic>
        <p:nvPicPr>
          <p:cNvPr id="38" name="Spirit Burs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4724" y="1143000"/>
            <a:ext cx="3657600" cy="2743200"/>
          </a:xfrm>
          <a:prstGeom prst="rect">
            <a:avLst/>
          </a:prstGeom>
          <a:noFill/>
          <a:ln>
            <a:noFill/>
          </a:ln>
        </p:spPr>
      </p:pic>
      <p:pic>
        <p:nvPicPr>
          <p:cNvPr id="37" name="Spirit Burs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3544" y="1143000"/>
            <a:ext cx="3657600" cy="2743200"/>
          </a:xfrm>
          <a:prstGeom prst="rect">
            <a:avLst/>
          </a:prstGeom>
          <a:noFill/>
          <a:ln>
            <a:noFill/>
          </a:ln>
        </p:spPr>
      </p:pic>
      <p:pic>
        <p:nvPicPr>
          <p:cNvPr id="30" name="Spirit Burs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64" y="1143000"/>
            <a:ext cx="3657600" cy="2743200"/>
          </a:xfrm>
          <a:prstGeom prst="rect">
            <a:avLst/>
          </a:prstGeom>
          <a:noFill/>
          <a:ln>
            <a:noFill/>
          </a:ln>
        </p:spPr>
      </p:pic>
      <p:sp>
        <p:nvSpPr>
          <p:cNvPr id="63" name="Diagonal 4"/>
          <p:cNvSpPr/>
          <p:nvPr userDrawn="1"/>
        </p:nvSpPr>
        <p:spPr>
          <a:xfrm>
            <a:off x="9003216" y="2516135"/>
            <a:ext cx="2438325" cy="3198866"/>
          </a:xfrm>
          <a:custGeom>
            <a:avLst/>
            <a:gdLst>
              <a:gd name="connsiteX0" fmla="*/ 0 w 1828744"/>
              <a:gd name="connsiteY0" fmla="*/ 0 h 3198866"/>
              <a:gd name="connsiteX1" fmla="*/ 1828744 w 1828744"/>
              <a:gd name="connsiteY1" fmla="*/ 0 h 3198866"/>
              <a:gd name="connsiteX2" fmla="*/ 1828744 w 1828744"/>
              <a:gd name="connsiteY2" fmla="*/ 2741666 h 3198866"/>
              <a:gd name="connsiteX3" fmla="*/ 1371544 w 1828744"/>
              <a:gd name="connsiteY3" fmla="*/ 3198866 h 3198866"/>
              <a:gd name="connsiteX4" fmla="*/ 0 w 1828744"/>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44" h="3198866">
                <a:moveTo>
                  <a:pt x="0" y="0"/>
                </a:moveTo>
                <a:lnTo>
                  <a:pt x="1828744" y="0"/>
                </a:lnTo>
                <a:lnTo>
                  <a:pt x="1828744" y="2741666"/>
                </a:lnTo>
                <a:lnTo>
                  <a:pt x="1371544"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3" name="Caption 4"/>
          <p:cNvSpPr>
            <a:spLocks noGrp="1"/>
          </p:cNvSpPr>
          <p:nvPr>
            <p:ph type="body" idx="124" hasCustomPrompt="1"/>
          </p:nvPr>
        </p:nvSpPr>
        <p:spPr>
          <a:xfrm>
            <a:off x="9155579" y="3650770"/>
            <a:ext cx="2133600" cy="1946095"/>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4" name="Heading 4"/>
          <p:cNvSpPr>
            <a:spLocks noGrp="1"/>
          </p:cNvSpPr>
          <p:nvPr>
            <p:ph type="body" sz="quarter" idx="125" hasCustomPrompt="1"/>
          </p:nvPr>
        </p:nvSpPr>
        <p:spPr>
          <a:xfrm>
            <a:off x="9155579" y="3229603"/>
            <a:ext cx="21336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48" name="Divider 4"/>
          <p:cNvSpPr/>
          <p:nvPr userDrawn="1"/>
        </p:nvSpPr>
        <p:spPr>
          <a:xfrm>
            <a:off x="9916263" y="306134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Image 4"/>
          <p:cNvSpPr>
            <a:spLocks noGrp="1"/>
          </p:cNvSpPr>
          <p:nvPr>
            <p:ph type="pic" sz="quarter" idx="126" hasCustomPrompt="1"/>
          </p:nvPr>
        </p:nvSpPr>
        <p:spPr>
          <a:xfrm>
            <a:off x="9601200" y="2054577"/>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61" name="Diagonal 3"/>
          <p:cNvSpPr/>
          <p:nvPr userDrawn="1"/>
        </p:nvSpPr>
        <p:spPr>
          <a:xfrm>
            <a:off x="6248475" y="2516135"/>
            <a:ext cx="2438325" cy="3198866"/>
          </a:xfrm>
          <a:custGeom>
            <a:avLst/>
            <a:gdLst>
              <a:gd name="connsiteX0" fmla="*/ 0 w 1828744"/>
              <a:gd name="connsiteY0" fmla="*/ 0 h 3198866"/>
              <a:gd name="connsiteX1" fmla="*/ 1828744 w 1828744"/>
              <a:gd name="connsiteY1" fmla="*/ 0 h 3198866"/>
              <a:gd name="connsiteX2" fmla="*/ 1828744 w 1828744"/>
              <a:gd name="connsiteY2" fmla="*/ 2741666 h 3198866"/>
              <a:gd name="connsiteX3" fmla="*/ 1371544 w 1828744"/>
              <a:gd name="connsiteY3" fmla="*/ 3198866 h 3198866"/>
              <a:gd name="connsiteX4" fmla="*/ 0 w 1828744"/>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44" h="3198866">
                <a:moveTo>
                  <a:pt x="0" y="0"/>
                </a:moveTo>
                <a:lnTo>
                  <a:pt x="1828744" y="0"/>
                </a:lnTo>
                <a:lnTo>
                  <a:pt x="1828744" y="2741666"/>
                </a:lnTo>
                <a:lnTo>
                  <a:pt x="1371544"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1" name="Caption 3"/>
          <p:cNvSpPr>
            <a:spLocks noGrp="1"/>
          </p:cNvSpPr>
          <p:nvPr>
            <p:ph type="body" idx="119" hasCustomPrompt="1"/>
          </p:nvPr>
        </p:nvSpPr>
        <p:spPr>
          <a:xfrm>
            <a:off x="6400837" y="3650770"/>
            <a:ext cx="2133600" cy="1946095"/>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72" name="Heading 3"/>
          <p:cNvSpPr>
            <a:spLocks noGrp="1"/>
          </p:cNvSpPr>
          <p:nvPr>
            <p:ph type="body" sz="quarter" idx="120" hasCustomPrompt="1"/>
          </p:nvPr>
        </p:nvSpPr>
        <p:spPr>
          <a:xfrm>
            <a:off x="6400837" y="3229603"/>
            <a:ext cx="21336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50" name="Divider 3"/>
          <p:cNvSpPr/>
          <p:nvPr userDrawn="1"/>
        </p:nvSpPr>
        <p:spPr>
          <a:xfrm>
            <a:off x="7159773" y="306134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Image 3"/>
          <p:cNvSpPr>
            <a:spLocks noGrp="1"/>
          </p:cNvSpPr>
          <p:nvPr>
            <p:ph type="pic" sz="quarter" idx="117" hasCustomPrompt="1"/>
          </p:nvPr>
        </p:nvSpPr>
        <p:spPr>
          <a:xfrm>
            <a:off x="6858000" y="2054577"/>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60" name="Diagonal 2"/>
          <p:cNvSpPr/>
          <p:nvPr userDrawn="1"/>
        </p:nvSpPr>
        <p:spPr>
          <a:xfrm>
            <a:off x="3514629" y="2511777"/>
            <a:ext cx="2439420" cy="3198866"/>
          </a:xfrm>
          <a:custGeom>
            <a:avLst/>
            <a:gdLst>
              <a:gd name="connsiteX0" fmla="*/ 0 w 1829565"/>
              <a:gd name="connsiteY0" fmla="*/ 0 h 3198866"/>
              <a:gd name="connsiteX1" fmla="*/ 1829565 w 1829565"/>
              <a:gd name="connsiteY1" fmla="*/ 0 h 3198866"/>
              <a:gd name="connsiteX2" fmla="*/ 1829565 w 1829565"/>
              <a:gd name="connsiteY2" fmla="*/ 2741666 h 3198866"/>
              <a:gd name="connsiteX3" fmla="*/ 1372365 w 1829565"/>
              <a:gd name="connsiteY3" fmla="*/ 3198866 h 3198866"/>
              <a:gd name="connsiteX4" fmla="*/ 0 w 1829565"/>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565" h="3198866">
                <a:moveTo>
                  <a:pt x="0" y="0"/>
                </a:moveTo>
                <a:lnTo>
                  <a:pt x="1829565" y="0"/>
                </a:lnTo>
                <a:lnTo>
                  <a:pt x="1829565" y="2741666"/>
                </a:lnTo>
                <a:lnTo>
                  <a:pt x="1372365"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5" name="Caption 2"/>
          <p:cNvSpPr>
            <a:spLocks noGrp="1"/>
          </p:cNvSpPr>
          <p:nvPr>
            <p:ph type="body" idx="115" hasCustomPrompt="1"/>
          </p:nvPr>
        </p:nvSpPr>
        <p:spPr>
          <a:xfrm>
            <a:off x="3667315" y="3650770"/>
            <a:ext cx="2133600" cy="1946095"/>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7" name="Heading 2"/>
          <p:cNvSpPr>
            <a:spLocks noGrp="1"/>
          </p:cNvSpPr>
          <p:nvPr>
            <p:ph type="body" sz="quarter" idx="116" hasCustomPrompt="1"/>
          </p:nvPr>
        </p:nvSpPr>
        <p:spPr>
          <a:xfrm>
            <a:off x="3667315" y="3229603"/>
            <a:ext cx="21336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49" name="Divider 2"/>
          <p:cNvSpPr/>
          <p:nvPr userDrawn="1"/>
        </p:nvSpPr>
        <p:spPr>
          <a:xfrm>
            <a:off x="4419637" y="3062526"/>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Image 2"/>
          <p:cNvSpPr>
            <a:spLocks noGrp="1"/>
          </p:cNvSpPr>
          <p:nvPr>
            <p:ph type="pic" sz="quarter" idx="113" hasCustomPrompt="1"/>
          </p:nvPr>
        </p:nvSpPr>
        <p:spPr>
          <a:xfrm>
            <a:off x="4114837" y="2054577"/>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59" name="Diagonal 1"/>
          <p:cNvSpPr/>
          <p:nvPr userDrawn="1"/>
        </p:nvSpPr>
        <p:spPr>
          <a:xfrm>
            <a:off x="762000" y="2516134"/>
            <a:ext cx="2438400" cy="3198866"/>
          </a:xfrm>
          <a:custGeom>
            <a:avLst/>
            <a:gdLst>
              <a:gd name="connsiteX0" fmla="*/ 0 w 1828800"/>
              <a:gd name="connsiteY0" fmla="*/ 0 h 3198866"/>
              <a:gd name="connsiteX1" fmla="*/ 1828800 w 1828800"/>
              <a:gd name="connsiteY1" fmla="*/ 0 h 3198866"/>
              <a:gd name="connsiteX2" fmla="*/ 1828800 w 1828800"/>
              <a:gd name="connsiteY2" fmla="*/ 2741666 h 3198866"/>
              <a:gd name="connsiteX3" fmla="*/ 1371600 w 1828800"/>
              <a:gd name="connsiteY3" fmla="*/ 3198866 h 3198866"/>
              <a:gd name="connsiteX4" fmla="*/ 0 w 18288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3198866">
                <a:moveTo>
                  <a:pt x="0" y="0"/>
                </a:moveTo>
                <a:lnTo>
                  <a:pt x="1828800" y="0"/>
                </a:lnTo>
                <a:lnTo>
                  <a:pt x="1828800" y="2741666"/>
                </a:lnTo>
                <a:lnTo>
                  <a:pt x="13716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4" name="Caption 1"/>
          <p:cNvSpPr>
            <a:spLocks noGrp="1"/>
          </p:cNvSpPr>
          <p:nvPr>
            <p:ph type="body" idx="44" hasCustomPrompt="1"/>
          </p:nvPr>
        </p:nvSpPr>
        <p:spPr>
          <a:xfrm>
            <a:off x="914400" y="3650770"/>
            <a:ext cx="2133600" cy="1946095"/>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5" name="Heading 1"/>
          <p:cNvSpPr>
            <a:spLocks noGrp="1"/>
          </p:cNvSpPr>
          <p:nvPr>
            <p:ph type="body" sz="quarter" idx="33" hasCustomPrompt="1"/>
          </p:nvPr>
        </p:nvSpPr>
        <p:spPr>
          <a:xfrm>
            <a:off x="914400" y="3229603"/>
            <a:ext cx="21336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36" name="Divider 1"/>
          <p:cNvSpPr/>
          <p:nvPr userDrawn="1"/>
        </p:nvSpPr>
        <p:spPr>
          <a:xfrm>
            <a:off x="1676364" y="3062526"/>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Image 1"/>
          <p:cNvSpPr>
            <a:spLocks noGrp="1"/>
          </p:cNvSpPr>
          <p:nvPr>
            <p:ph type="pic" sz="quarter" idx="28" hasCustomPrompt="1"/>
          </p:nvPr>
        </p:nvSpPr>
        <p:spPr>
          <a:xfrm>
            <a:off x="1371601" y="2054577"/>
            <a:ext cx="1219200" cy="914400"/>
          </a:xfrm>
          <a:prstGeom prst="rect">
            <a:avLst/>
          </a:prstGeom>
          <a:noFill/>
        </p:spPr>
        <p:txBody>
          <a:bodyPr anchor="ctr">
            <a:normAutofit/>
          </a:bodyPr>
          <a:lstStyle>
            <a:lvl1pPr marL="0" indent="0" algn="ctr">
              <a:lnSpc>
                <a:spcPct val="100000"/>
              </a:lnSpc>
              <a:buNone/>
              <a:defRPr sz="900"/>
            </a:lvl1pPr>
          </a:lstStyle>
          <a:p>
            <a:r>
              <a:rPr lang="en-US"/>
              <a:t>Image</a:t>
            </a:r>
          </a:p>
        </p:txBody>
      </p:sp>
      <p:sp>
        <p:nvSpPr>
          <p:cNvPr id="41"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894031021"/>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edge">
                                      <p:cBhvr>
                                        <p:cTn id="10" dur="1000"/>
                                        <p:tgtEl>
                                          <p:spTgt spid="5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outVertical)">
                                      <p:cBhvr>
                                        <p:cTn id="13" dur="500"/>
                                        <p:tgtEl>
                                          <p:spTgt spid="4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edge">
                                      <p:cBhvr>
                                        <p:cTn id="16" dur="1000"/>
                                        <p:tgtEl>
                                          <p:spTgt spid="6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outVertical)">
                                      <p:cBhvr>
                                        <p:cTn id="19" dur="500"/>
                                        <p:tgtEl>
                                          <p:spTgt spid="50"/>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edge">
                                      <p:cBhvr>
                                        <p:cTn id="22" dur="1000"/>
                                        <p:tgtEl>
                                          <p:spTgt spid="6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outVertical)">
                                      <p:cBhvr>
                                        <p:cTn id="25" dur="500"/>
                                        <p:tgtEl>
                                          <p:spTgt spid="4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edge">
                                      <p:cBhvr>
                                        <p:cTn id="28" dur="1000"/>
                                        <p:tgtEl>
                                          <p:spTgt spid="63"/>
                                        </p:tgtEl>
                                      </p:cBhvr>
                                    </p:animEffect>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dissolve">
                                      <p:cBhvr>
                                        <p:cTn id="32" dur="500"/>
                                        <p:tgtEl>
                                          <p:spTgt spid="30"/>
                                        </p:tgtEl>
                                      </p:cBhvr>
                                    </p:animEffect>
                                  </p:childTnLst>
                                </p:cTn>
                              </p:par>
                              <p:par>
                                <p:cTn id="33" presetID="9"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dissolve">
                                      <p:cBhvr>
                                        <p:cTn id="35" dur="500"/>
                                        <p:tgtEl>
                                          <p:spTgt spid="37"/>
                                        </p:tgtEl>
                                      </p:cBhvr>
                                    </p:animEffect>
                                  </p:childTnLst>
                                </p:cTn>
                              </p:par>
                              <p:par>
                                <p:cTn id="36" presetID="9"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dissolve">
                                      <p:cBhvr>
                                        <p:cTn id="38" dur="500"/>
                                        <p:tgtEl>
                                          <p:spTgt spid="38"/>
                                        </p:tgtEl>
                                      </p:cBhvr>
                                    </p:animEffect>
                                  </p:childTnLst>
                                </p:cTn>
                              </p:par>
                              <p:par>
                                <p:cTn id="39" presetID="9"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dissolve">
                                      <p:cBhvr>
                                        <p:cTn id="41" dur="500"/>
                                        <p:tgtEl>
                                          <p:spTgt spid="39"/>
                                        </p:tgtEl>
                                      </p:cBhvr>
                                    </p:animEffect>
                                  </p:childTnLst>
                                </p:cTn>
                              </p:par>
                            </p:childTnLst>
                          </p:cTn>
                        </p:par>
                        <p:par>
                          <p:cTn id="42" fill="hold">
                            <p:stCondLst>
                              <p:cond delay="1500"/>
                            </p:stCondLst>
                            <p:childTnLst>
                              <p:par>
                                <p:cTn id="43" presetID="12" presetClass="entr" presetSubtype="4"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p:tgtEl>
                                          <p:spTgt spid="32"/>
                                        </p:tgtEl>
                                        <p:attrNameLst>
                                          <p:attrName>ppt_y</p:attrName>
                                        </p:attrNameLst>
                                      </p:cBhvr>
                                      <p:tavLst>
                                        <p:tav tm="0">
                                          <p:val>
                                            <p:strVal val="#ppt_y+#ppt_h*1.125000"/>
                                          </p:val>
                                        </p:tav>
                                        <p:tav tm="100000">
                                          <p:val>
                                            <p:strVal val="#ppt_y"/>
                                          </p:val>
                                        </p:tav>
                                      </p:tavLst>
                                    </p:anim>
                                    <p:animEffect transition="in" filter="wipe(up)">
                                      <p:cBhvr>
                                        <p:cTn id="46" dur="500"/>
                                        <p:tgtEl>
                                          <p:spTgt spid="32"/>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p:tgtEl>
                                          <p:spTgt spid="42"/>
                                        </p:tgtEl>
                                        <p:attrNameLst>
                                          <p:attrName>ppt_y</p:attrName>
                                        </p:attrNameLst>
                                      </p:cBhvr>
                                      <p:tavLst>
                                        <p:tav tm="0">
                                          <p:val>
                                            <p:strVal val="#ppt_y+#ppt_h*1.125000"/>
                                          </p:val>
                                        </p:tav>
                                        <p:tav tm="100000">
                                          <p:val>
                                            <p:strVal val="#ppt_y"/>
                                          </p:val>
                                        </p:tav>
                                      </p:tavLst>
                                    </p:anim>
                                    <p:animEffect transition="in" filter="wipe(up)">
                                      <p:cBhvr>
                                        <p:cTn id="50" dur="500"/>
                                        <p:tgtEl>
                                          <p:spTgt spid="42"/>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additive="base">
                                        <p:cTn id="53" dur="500"/>
                                        <p:tgtEl>
                                          <p:spTgt spid="69"/>
                                        </p:tgtEl>
                                        <p:attrNameLst>
                                          <p:attrName>ppt_y</p:attrName>
                                        </p:attrNameLst>
                                      </p:cBhvr>
                                      <p:tavLst>
                                        <p:tav tm="0">
                                          <p:val>
                                            <p:strVal val="#ppt_y+#ppt_h*1.125000"/>
                                          </p:val>
                                        </p:tav>
                                        <p:tav tm="100000">
                                          <p:val>
                                            <p:strVal val="#ppt_y"/>
                                          </p:val>
                                        </p:tav>
                                      </p:tavLst>
                                    </p:anim>
                                    <p:animEffect transition="in" filter="wipe(up)">
                                      <p:cBhvr>
                                        <p:cTn id="54" dur="500"/>
                                        <p:tgtEl>
                                          <p:spTgt spid="69"/>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additive="base">
                                        <p:cTn id="57" dur="500"/>
                                        <p:tgtEl>
                                          <p:spTgt spid="53"/>
                                        </p:tgtEl>
                                        <p:attrNameLst>
                                          <p:attrName>ppt_y</p:attrName>
                                        </p:attrNameLst>
                                      </p:cBhvr>
                                      <p:tavLst>
                                        <p:tav tm="0">
                                          <p:val>
                                            <p:strVal val="#ppt_y+#ppt_h*1.125000"/>
                                          </p:val>
                                        </p:tav>
                                        <p:tav tm="100000">
                                          <p:val>
                                            <p:strVal val="#ppt_y"/>
                                          </p:val>
                                        </p:tav>
                                      </p:tavLst>
                                    </p:anim>
                                    <p:animEffect transition="in" filter="wipe(up)">
                                      <p:cBhvr>
                                        <p:cTn id="5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8" grpId="0" animBg="1"/>
      <p:bldP spid="53" grpId="0"/>
      <p:bldP spid="61" grpId="0" animBg="1"/>
      <p:bldP spid="50" grpId="0" animBg="1"/>
      <p:bldP spid="69" grpId="0"/>
      <p:bldP spid="60" grpId="0" animBg="1"/>
      <p:bldP spid="49" grpId="0" animBg="1"/>
      <p:bldP spid="42" grpId="0"/>
      <p:bldP spid="59" grpId="0" animBg="1"/>
      <p:bldP spid="36" grpId="0" animBg="1"/>
      <p:bldP spid="32"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potlight,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26" name="Caption 2"/>
          <p:cNvSpPr>
            <a:spLocks noGrp="1"/>
          </p:cNvSpPr>
          <p:nvPr>
            <p:ph type="body" idx="115" hasCustomPrompt="1"/>
          </p:nvPr>
        </p:nvSpPr>
        <p:spPr>
          <a:xfrm>
            <a:off x="6248400" y="4143350"/>
            <a:ext cx="5181600" cy="1571651"/>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7" name="Heading 2"/>
          <p:cNvSpPr>
            <a:spLocks noGrp="1"/>
          </p:cNvSpPr>
          <p:nvPr>
            <p:ph type="body" sz="quarter" idx="116" hasCustomPrompt="1"/>
          </p:nvPr>
        </p:nvSpPr>
        <p:spPr>
          <a:xfrm>
            <a:off x="6248400" y="3598163"/>
            <a:ext cx="51816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7" name="Divider 2"/>
          <p:cNvSpPr/>
          <p:nvPr userDrawn="1"/>
        </p:nvSpPr>
        <p:spPr>
          <a:xfrm>
            <a:off x="8534400"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Image 2"/>
          <p:cNvSpPr>
            <a:spLocks noGrp="1"/>
          </p:cNvSpPr>
          <p:nvPr>
            <p:ph type="pic" sz="quarter" idx="113" hasCustomPrompt="1"/>
          </p:nvPr>
        </p:nvSpPr>
        <p:spPr>
          <a:xfrm>
            <a:off x="8229600" y="24003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22" name="Caption 1"/>
          <p:cNvSpPr>
            <a:spLocks noGrp="1"/>
          </p:cNvSpPr>
          <p:nvPr>
            <p:ph type="body" idx="44" hasCustomPrompt="1"/>
          </p:nvPr>
        </p:nvSpPr>
        <p:spPr>
          <a:xfrm>
            <a:off x="761997" y="4143350"/>
            <a:ext cx="5181603" cy="1571651"/>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3" name="Heading 1"/>
          <p:cNvSpPr>
            <a:spLocks noGrp="1"/>
          </p:cNvSpPr>
          <p:nvPr>
            <p:ph type="body" sz="quarter" idx="33" hasCustomPrompt="1"/>
          </p:nvPr>
        </p:nvSpPr>
        <p:spPr>
          <a:xfrm>
            <a:off x="761997" y="3598163"/>
            <a:ext cx="5181603"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6" name="Divider 1"/>
          <p:cNvSpPr/>
          <p:nvPr userDrawn="1"/>
        </p:nvSpPr>
        <p:spPr>
          <a:xfrm>
            <a:off x="3047999"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Image 1"/>
          <p:cNvSpPr>
            <a:spLocks noGrp="1"/>
          </p:cNvSpPr>
          <p:nvPr>
            <p:ph type="pic" sz="quarter" idx="28" hasCustomPrompt="1"/>
          </p:nvPr>
        </p:nvSpPr>
        <p:spPr>
          <a:xfrm>
            <a:off x="2743199" y="24003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14"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380272517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500"/>
                                        <p:tgtEl>
                                          <p:spTgt spid="37"/>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95"/>
                                        </p:tgtEl>
                                        <p:attrNameLst>
                                          <p:attrName>style.visibility</p:attrName>
                                        </p:attrNameLst>
                                      </p:cBhvr>
                                      <p:to>
                                        <p:strVal val="visible"/>
                                      </p:to>
                                    </p:set>
                                    <p:anim calcmode="lin" valueType="num">
                                      <p:cBhvr additive="base">
                                        <p:cTn id="14" dur="500"/>
                                        <p:tgtEl>
                                          <p:spTgt spid="95"/>
                                        </p:tgtEl>
                                        <p:attrNameLst>
                                          <p:attrName>ppt_y</p:attrName>
                                        </p:attrNameLst>
                                      </p:cBhvr>
                                      <p:tavLst>
                                        <p:tav tm="0">
                                          <p:val>
                                            <p:strVal val="#ppt_y+#ppt_h*1.125000"/>
                                          </p:val>
                                        </p:tav>
                                        <p:tav tm="100000">
                                          <p:val>
                                            <p:strVal val="#ppt_y"/>
                                          </p:val>
                                        </p:tav>
                                      </p:tavLst>
                                    </p:anim>
                                    <p:animEffect transition="in" filter="wipe(up)">
                                      <p:cBhvr>
                                        <p:cTn id="15" dur="500"/>
                                        <p:tgtEl>
                                          <p:spTgt spid="95"/>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4" grpId="0"/>
      <p:bldP spid="36" grpId="0" animBg="1"/>
      <p:bldP spid="95" grpId="0"/>
    </p:bldLst>
  </p:timing>
  <p:extLst>
    <p:ext uri="{DCECCB84-F9BA-43D5-87BE-67443E8EF086}">
      <p15:sldGuideLst xmlns:p15="http://schemas.microsoft.com/office/powerpoint/2012/main">
        <p15:guide id="1" orient="horz" pos="2088">
          <p15:clr>
            <a:srgbClr val="FBAE40"/>
          </p15:clr>
        </p15:guide>
        <p15:guide id="2"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otlight,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30" name="Caption 3"/>
          <p:cNvSpPr>
            <a:spLocks noGrp="1"/>
          </p:cNvSpPr>
          <p:nvPr>
            <p:ph type="body" idx="119" hasCustomPrompt="1"/>
          </p:nvPr>
        </p:nvSpPr>
        <p:spPr>
          <a:xfrm>
            <a:off x="8077201" y="4143350"/>
            <a:ext cx="3358940" cy="1571651"/>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1" name="Heading 3"/>
          <p:cNvSpPr>
            <a:spLocks noGrp="1"/>
          </p:cNvSpPr>
          <p:nvPr>
            <p:ph type="body" sz="quarter" idx="120" hasCustomPrompt="1"/>
          </p:nvPr>
        </p:nvSpPr>
        <p:spPr>
          <a:xfrm>
            <a:off x="8077201" y="3598163"/>
            <a:ext cx="335894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8" name="Divider 3"/>
          <p:cNvSpPr/>
          <p:nvPr userDrawn="1"/>
        </p:nvSpPr>
        <p:spPr>
          <a:xfrm>
            <a:off x="9451869"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Image 3"/>
          <p:cNvSpPr>
            <a:spLocks noGrp="1"/>
          </p:cNvSpPr>
          <p:nvPr>
            <p:ph type="pic" sz="quarter" idx="117" hasCustomPrompt="1"/>
          </p:nvPr>
        </p:nvSpPr>
        <p:spPr>
          <a:xfrm>
            <a:off x="9147069" y="24003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26" name="Caption 2"/>
          <p:cNvSpPr>
            <a:spLocks noGrp="1"/>
          </p:cNvSpPr>
          <p:nvPr>
            <p:ph type="body" idx="115" hasCustomPrompt="1"/>
          </p:nvPr>
        </p:nvSpPr>
        <p:spPr>
          <a:xfrm>
            <a:off x="4419601" y="4143350"/>
            <a:ext cx="3352799" cy="1571651"/>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7" name="Heading 2"/>
          <p:cNvSpPr>
            <a:spLocks noGrp="1"/>
          </p:cNvSpPr>
          <p:nvPr>
            <p:ph type="body" sz="quarter" idx="116" hasCustomPrompt="1"/>
          </p:nvPr>
        </p:nvSpPr>
        <p:spPr>
          <a:xfrm>
            <a:off x="4419601" y="3598163"/>
            <a:ext cx="3352799" cy="430887"/>
          </a:xfrm>
          <a:prstGeom prst="rect">
            <a:avLst/>
          </a:prstGeom>
        </p:spPr>
        <p:txBody>
          <a:bodyPr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7" name="Divider 2"/>
          <p:cNvSpPr/>
          <p:nvPr userDrawn="1"/>
        </p:nvSpPr>
        <p:spPr>
          <a:xfrm>
            <a:off x="5791199"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Image 2"/>
          <p:cNvSpPr>
            <a:spLocks noGrp="1"/>
          </p:cNvSpPr>
          <p:nvPr>
            <p:ph type="pic" sz="quarter" idx="113" hasCustomPrompt="1"/>
          </p:nvPr>
        </p:nvSpPr>
        <p:spPr>
          <a:xfrm>
            <a:off x="5486399" y="24003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22" name="Caption 1"/>
          <p:cNvSpPr>
            <a:spLocks noGrp="1"/>
          </p:cNvSpPr>
          <p:nvPr>
            <p:ph type="body" idx="44" hasCustomPrompt="1"/>
          </p:nvPr>
        </p:nvSpPr>
        <p:spPr>
          <a:xfrm>
            <a:off x="761998" y="4143350"/>
            <a:ext cx="3352801" cy="1571651"/>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3" name="Heading 1"/>
          <p:cNvSpPr>
            <a:spLocks noGrp="1"/>
          </p:cNvSpPr>
          <p:nvPr>
            <p:ph type="body" sz="quarter" idx="33" hasCustomPrompt="1"/>
          </p:nvPr>
        </p:nvSpPr>
        <p:spPr>
          <a:xfrm>
            <a:off x="761998" y="3598163"/>
            <a:ext cx="3352801" cy="430887"/>
          </a:xfrm>
          <a:prstGeom prst="rect">
            <a:avLst/>
          </a:prstGeom>
        </p:spPr>
        <p:txBody>
          <a:bodyPr lIns="0" tIns="0" rIns="0" bIns="0">
            <a:spAutoFit/>
          </a:bodyPr>
          <a:lstStyle>
            <a:lvl1pPr marL="0" indent="0" algn="ctr">
              <a:lnSpc>
                <a:spcPct val="100000"/>
              </a:lnSpc>
              <a:spcBef>
                <a:spcPts val="0"/>
              </a:spcBef>
              <a:buNone/>
              <a:defRPr sz="2800" b="1" cap="all">
                <a:solidFill>
                  <a:schemeClr val="tx1"/>
                </a:solidFill>
              </a:defRPr>
            </a:lvl1pPr>
          </a:lstStyle>
          <a:p>
            <a:pPr lvl="0"/>
            <a:r>
              <a:rPr lang="en-US"/>
              <a:t>Heading</a:t>
            </a:r>
          </a:p>
        </p:txBody>
      </p:sp>
      <p:sp>
        <p:nvSpPr>
          <p:cNvPr id="36" name="Divider 1"/>
          <p:cNvSpPr/>
          <p:nvPr userDrawn="1"/>
        </p:nvSpPr>
        <p:spPr>
          <a:xfrm>
            <a:off x="2133597"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Image 1"/>
          <p:cNvSpPr>
            <a:spLocks noGrp="1"/>
          </p:cNvSpPr>
          <p:nvPr>
            <p:ph type="pic" sz="quarter" idx="28" hasCustomPrompt="1"/>
          </p:nvPr>
        </p:nvSpPr>
        <p:spPr>
          <a:xfrm>
            <a:off x="1828797" y="24003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18"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275142039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500"/>
                                        <p:tgtEl>
                                          <p:spTgt spid="3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500"/>
                                        <p:tgtEl>
                                          <p:spTgt spid="38"/>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p:tgtEl>
                                          <p:spTgt spid="95"/>
                                        </p:tgtEl>
                                        <p:attrNameLst>
                                          <p:attrName>ppt_y</p:attrName>
                                        </p:attrNameLst>
                                      </p:cBhvr>
                                      <p:tavLst>
                                        <p:tav tm="0">
                                          <p:val>
                                            <p:strVal val="#ppt_y+#ppt_h*1.125000"/>
                                          </p:val>
                                        </p:tav>
                                        <p:tav tm="100000">
                                          <p:val>
                                            <p:strVal val="#ppt_y"/>
                                          </p:val>
                                        </p:tav>
                                      </p:tavLst>
                                    </p:anim>
                                    <p:animEffect transition="in" filter="wipe(up)">
                                      <p:cBhvr>
                                        <p:cTn id="18" dur="500"/>
                                        <p:tgtEl>
                                          <p:spTgt spid="9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ppt_y</p:attrName>
                                        </p:attrNameLst>
                                      </p:cBhvr>
                                      <p:tavLst>
                                        <p:tav tm="0">
                                          <p:val>
                                            <p:strVal val="#ppt_y+#ppt_h*1.125000"/>
                                          </p:val>
                                        </p:tav>
                                        <p:tav tm="100000">
                                          <p:val>
                                            <p:strVal val="#ppt_y"/>
                                          </p:val>
                                        </p:tav>
                                      </p:tavLst>
                                    </p:anim>
                                    <p:animEffect transition="in" filter="wipe(up)">
                                      <p:cBhvr>
                                        <p:cTn id="22" dur="500"/>
                                        <p:tgtEl>
                                          <p:spTgt spid="2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p:tgtEl>
                                          <p:spTgt spid="28"/>
                                        </p:tgtEl>
                                        <p:attrNameLst>
                                          <p:attrName>ppt_y</p:attrName>
                                        </p:attrNameLst>
                                      </p:cBhvr>
                                      <p:tavLst>
                                        <p:tav tm="0">
                                          <p:val>
                                            <p:strVal val="#ppt_y+#ppt_h*1.125000"/>
                                          </p:val>
                                        </p:tav>
                                        <p:tav tm="100000">
                                          <p:val>
                                            <p:strVal val="#ppt_y"/>
                                          </p:val>
                                        </p:tav>
                                      </p:tavLst>
                                    </p:anim>
                                    <p:animEffect transition="in" filter="wipe(up)">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8" grpId="0"/>
      <p:bldP spid="37" grpId="0" animBg="1"/>
      <p:bldP spid="24" grpId="0"/>
      <p:bldP spid="36" grpId="0" animBg="1"/>
      <p:bldP spid="95" grpId="0"/>
    </p:bldLst>
  </p:timing>
  <p:extLst>
    <p:ext uri="{DCECCB84-F9BA-43D5-87BE-67443E8EF086}">
      <p15:sldGuideLst xmlns:p15="http://schemas.microsoft.com/office/powerpoint/2012/main">
        <p15:guide id="1" orient="horz" pos="2088">
          <p15:clr>
            <a:srgbClr val="FBAE40"/>
          </p15:clr>
        </p15:guide>
        <p15:guide id="2"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otlight,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34" name="Caption 4"/>
          <p:cNvSpPr>
            <a:spLocks noGrp="1"/>
          </p:cNvSpPr>
          <p:nvPr>
            <p:ph type="body" idx="123" hasCustomPrompt="1"/>
          </p:nvPr>
        </p:nvSpPr>
        <p:spPr>
          <a:xfrm>
            <a:off x="8991599" y="4020240"/>
            <a:ext cx="2438403" cy="1694761"/>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5" name="Heading 4"/>
          <p:cNvSpPr>
            <a:spLocks noGrp="1"/>
          </p:cNvSpPr>
          <p:nvPr>
            <p:ph type="body" sz="quarter" idx="124" hasCustomPrompt="1"/>
          </p:nvPr>
        </p:nvSpPr>
        <p:spPr>
          <a:xfrm>
            <a:off x="8991599" y="3598162"/>
            <a:ext cx="2438403" cy="307777"/>
          </a:xfrm>
          <a:prstGeom prst="rect">
            <a:avLst/>
          </a:prstGeom>
        </p:spPr>
        <p:txBody>
          <a:bodyPr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39" name="Divider 4"/>
          <p:cNvSpPr/>
          <p:nvPr userDrawn="1"/>
        </p:nvSpPr>
        <p:spPr>
          <a:xfrm>
            <a:off x="9906000"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Image 4"/>
          <p:cNvSpPr>
            <a:spLocks noGrp="1"/>
          </p:cNvSpPr>
          <p:nvPr>
            <p:ph type="pic" sz="quarter" idx="121" hasCustomPrompt="1"/>
          </p:nvPr>
        </p:nvSpPr>
        <p:spPr>
          <a:xfrm>
            <a:off x="9601200" y="24003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30" name="Caption 3"/>
          <p:cNvSpPr>
            <a:spLocks noGrp="1"/>
          </p:cNvSpPr>
          <p:nvPr>
            <p:ph type="body" idx="119" hasCustomPrompt="1"/>
          </p:nvPr>
        </p:nvSpPr>
        <p:spPr>
          <a:xfrm>
            <a:off x="6248399" y="4020240"/>
            <a:ext cx="2438403" cy="1694761"/>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1" name="Heading 3"/>
          <p:cNvSpPr>
            <a:spLocks noGrp="1"/>
          </p:cNvSpPr>
          <p:nvPr>
            <p:ph type="body" sz="quarter" idx="120" hasCustomPrompt="1"/>
          </p:nvPr>
        </p:nvSpPr>
        <p:spPr>
          <a:xfrm>
            <a:off x="6248399" y="3598162"/>
            <a:ext cx="2438403" cy="307777"/>
          </a:xfrm>
          <a:prstGeom prst="rect">
            <a:avLst/>
          </a:prstGeom>
        </p:spPr>
        <p:txBody>
          <a:bodyPr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38" name="Divider 3"/>
          <p:cNvSpPr/>
          <p:nvPr userDrawn="1"/>
        </p:nvSpPr>
        <p:spPr>
          <a:xfrm>
            <a:off x="7162800"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Image 3"/>
          <p:cNvSpPr>
            <a:spLocks noGrp="1"/>
          </p:cNvSpPr>
          <p:nvPr>
            <p:ph type="pic" sz="quarter" idx="117" hasCustomPrompt="1"/>
          </p:nvPr>
        </p:nvSpPr>
        <p:spPr>
          <a:xfrm>
            <a:off x="6858000" y="24003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26" name="Caption 2"/>
          <p:cNvSpPr>
            <a:spLocks noGrp="1"/>
          </p:cNvSpPr>
          <p:nvPr>
            <p:ph type="body" idx="115" hasCustomPrompt="1"/>
          </p:nvPr>
        </p:nvSpPr>
        <p:spPr>
          <a:xfrm>
            <a:off x="3505199" y="4020240"/>
            <a:ext cx="2438403" cy="1694761"/>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7" name="Heading 2"/>
          <p:cNvSpPr>
            <a:spLocks noGrp="1"/>
          </p:cNvSpPr>
          <p:nvPr>
            <p:ph type="body" sz="quarter" idx="116" hasCustomPrompt="1"/>
          </p:nvPr>
        </p:nvSpPr>
        <p:spPr>
          <a:xfrm>
            <a:off x="3505199" y="3598162"/>
            <a:ext cx="2438403" cy="307777"/>
          </a:xfrm>
          <a:prstGeom prst="rect">
            <a:avLst/>
          </a:prstGeom>
        </p:spPr>
        <p:txBody>
          <a:bodyPr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37" name="Divider 2"/>
          <p:cNvSpPr/>
          <p:nvPr userDrawn="1"/>
        </p:nvSpPr>
        <p:spPr>
          <a:xfrm>
            <a:off x="4419600"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Image 2"/>
          <p:cNvSpPr>
            <a:spLocks noGrp="1"/>
          </p:cNvSpPr>
          <p:nvPr>
            <p:ph type="pic" sz="quarter" idx="113" hasCustomPrompt="1"/>
          </p:nvPr>
        </p:nvSpPr>
        <p:spPr>
          <a:xfrm>
            <a:off x="4114800" y="24003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22" name="Caption 1"/>
          <p:cNvSpPr>
            <a:spLocks noGrp="1"/>
          </p:cNvSpPr>
          <p:nvPr>
            <p:ph type="body" idx="44" hasCustomPrompt="1"/>
          </p:nvPr>
        </p:nvSpPr>
        <p:spPr>
          <a:xfrm>
            <a:off x="761999" y="4020240"/>
            <a:ext cx="2438403" cy="1694761"/>
          </a:xfrm>
          <a:prstGeom prst="rect">
            <a:avLst/>
          </a:prstGeom>
        </p:spPr>
        <p:txBody>
          <a:bodyPr lIns="0" tIns="0" rIns="0" bIns="0" anchor="t">
            <a:normAutofit/>
          </a:bodyPr>
          <a:lstStyle>
            <a:lvl1pPr marL="0" indent="0" algn="ctr">
              <a:lnSpc>
                <a:spcPct val="100000"/>
              </a:lnSpc>
              <a:buNone/>
              <a:defRPr sz="2000" b="0">
                <a:solidFill>
                  <a:schemeClr val="tx2"/>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3" name="Heading 1"/>
          <p:cNvSpPr>
            <a:spLocks noGrp="1"/>
          </p:cNvSpPr>
          <p:nvPr>
            <p:ph type="body" sz="quarter" idx="33" hasCustomPrompt="1"/>
          </p:nvPr>
        </p:nvSpPr>
        <p:spPr>
          <a:xfrm>
            <a:off x="761999" y="3598162"/>
            <a:ext cx="2438403" cy="307777"/>
          </a:xfrm>
          <a:prstGeom prst="rect">
            <a:avLst/>
          </a:prstGeom>
        </p:spPr>
        <p:txBody>
          <a:bodyPr lIns="0" tIns="0" rIns="0" bIns="0">
            <a:spAutoFit/>
          </a:bodyPr>
          <a:lstStyle>
            <a:lvl1pPr marL="0" indent="0" algn="ctr">
              <a:lnSpc>
                <a:spcPct val="100000"/>
              </a:lnSpc>
              <a:spcBef>
                <a:spcPts val="0"/>
              </a:spcBef>
              <a:buNone/>
              <a:defRPr sz="2000" b="1" cap="all">
                <a:solidFill>
                  <a:schemeClr val="tx1"/>
                </a:solidFill>
              </a:defRPr>
            </a:lvl1pPr>
          </a:lstStyle>
          <a:p>
            <a:pPr lvl="0"/>
            <a:r>
              <a:rPr lang="en-US"/>
              <a:t>Heading</a:t>
            </a:r>
          </a:p>
        </p:txBody>
      </p:sp>
      <p:sp>
        <p:nvSpPr>
          <p:cNvPr id="36" name="Divider 1"/>
          <p:cNvSpPr/>
          <p:nvPr userDrawn="1"/>
        </p:nvSpPr>
        <p:spPr>
          <a:xfrm>
            <a:off x="1676400" y="3428998"/>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Image 1"/>
          <p:cNvSpPr>
            <a:spLocks noGrp="1"/>
          </p:cNvSpPr>
          <p:nvPr>
            <p:ph type="pic" sz="quarter" idx="28" hasCustomPrompt="1"/>
          </p:nvPr>
        </p:nvSpPr>
        <p:spPr>
          <a:xfrm>
            <a:off x="1371600" y="24003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25"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3380423532"/>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500"/>
                                        <p:tgtEl>
                                          <p:spTgt spid="3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500"/>
                                        <p:tgtEl>
                                          <p:spTgt spid="3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outVertical)">
                                      <p:cBhvr>
                                        <p:cTn id="16" dur="500"/>
                                        <p:tgtEl>
                                          <p:spTgt spid="39"/>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 calcmode="lin" valueType="num">
                                      <p:cBhvr additive="base">
                                        <p:cTn id="20" dur="500"/>
                                        <p:tgtEl>
                                          <p:spTgt spid="95"/>
                                        </p:tgtEl>
                                        <p:attrNameLst>
                                          <p:attrName>ppt_y</p:attrName>
                                        </p:attrNameLst>
                                      </p:cBhvr>
                                      <p:tavLst>
                                        <p:tav tm="0">
                                          <p:val>
                                            <p:strVal val="#ppt_y+#ppt_h*1.125000"/>
                                          </p:val>
                                        </p:tav>
                                        <p:tav tm="100000">
                                          <p:val>
                                            <p:strVal val="#ppt_y"/>
                                          </p:val>
                                        </p:tav>
                                      </p:tavLst>
                                    </p:anim>
                                    <p:animEffect transition="in" filter="wipe(up)">
                                      <p:cBhvr>
                                        <p:cTn id="21" dur="500"/>
                                        <p:tgtEl>
                                          <p:spTgt spid="95"/>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p:tgtEl>
                                          <p:spTgt spid="24"/>
                                        </p:tgtEl>
                                        <p:attrNameLst>
                                          <p:attrName>ppt_y</p:attrName>
                                        </p:attrNameLst>
                                      </p:cBhvr>
                                      <p:tavLst>
                                        <p:tav tm="0">
                                          <p:val>
                                            <p:strVal val="#ppt_y+#ppt_h*1.125000"/>
                                          </p:val>
                                        </p:tav>
                                        <p:tav tm="100000">
                                          <p:val>
                                            <p:strVal val="#ppt_y"/>
                                          </p:val>
                                        </p:tav>
                                      </p:tavLst>
                                    </p:anim>
                                    <p:animEffect transition="in" filter="wipe(up)">
                                      <p:cBhvr>
                                        <p:cTn id="25" dur="500"/>
                                        <p:tgtEl>
                                          <p:spTgt spid="24"/>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p:tgtEl>
                                          <p:spTgt spid="28"/>
                                        </p:tgtEl>
                                        <p:attrNameLst>
                                          <p:attrName>ppt_y</p:attrName>
                                        </p:attrNameLst>
                                      </p:cBhvr>
                                      <p:tavLst>
                                        <p:tav tm="0">
                                          <p:val>
                                            <p:strVal val="#ppt_y+#ppt_h*1.125000"/>
                                          </p:val>
                                        </p:tav>
                                        <p:tav tm="100000">
                                          <p:val>
                                            <p:strVal val="#ppt_y"/>
                                          </p:val>
                                        </p:tav>
                                      </p:tavLst>
                                    </p:anim>
                                    <p:animEffect transition="in" filter="wipe(up)">
                                      <p:cBhvr>
                                        <p:cTn id="29" dur="500"/>
                                        <p:tgtEl>
                                          <p:spTgt spid="28"/>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p:tgtEl>
                                          <p:spTgt spid="32"/>
                                        </p:tgtEl>
                                        <p:attrNameLst>
                                          <p:attrName>ppt_y</p:attrName>
                                        </p:attrNameLst>
                                      </p:cBhvr>
                                      <p:tavLst>
                                        <p:tav tm="0">
                                          <p:val>
                                            <p:strVal val="#ppt_y+#ppt_h*1.125000"/>
                                          </p:val>
                                        </p:tav>
                                        <p:tav tm="100000">
                                          <p:val>
                                            <p:strVal val="#ppt_y"/>
                                          </p:val>
                                        </p:tav>
                                      </p:tavLst>
                                    </p:anim>
                                    <p:animEffect transition="in" filter="wipe(up)">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2" grpId="0"/>
      <p:bldP spid="38" grpId="0" animBg="1"/>
      <p:bldP spid="28" grpId="0"/>
      <p:bldP spid="37" grpId="0" animBg="1"/>
      <p:bldP spid="24" grpId="0"/>
      <p:bldP spid="36" grpId="0" animBg="1"/>
      <p:bldP spid="95" grpId="0"/>
    </p:bldLst>
  </p:timing>
  <p:extLst>
    <p:ext uri="{DCECCB84-F9BA-43D5-87BE-67443E8EF086}">
      <p15:sldGuideLst xmlns:p15="http://schemas.microsoft.com/office/powerpoint/2012/main">
        <p15:guide id="1" orient="horz" pos="2088">
          <p15:clr>
            <a:srgbClr val="FBAE40"/>
          </p15:clr>
        </p15:guide>
        <p15:guide id="2"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potlight, 1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a:xfrm>
            <a:off x="11485033" y="6305550"/>
            <a:ext cx="609600" cy="476250"/>
          </a:xfrm>
          <a:prstGeom prst="rect">
            <a:avLst/>
          </a:prstGeom>
        </p:spPr>
        <p:txBody>
          <a:bodyPr/>
          <a:lstStyle/>
          <a:p>
            <a:fld id="{993E5C3D-A167-DF43-B02B-F492F89E54CA}" type="slidenum">
              <a:rPr lang="en-US" smtClean="0"/>
              <a:t>‹#›</a:t>
            </a:fld>
            <a:endParaRPr lang="en-US"/>
          </a:p>
        </p:txBody>
      </p:sp>
      <p:sp>
        <p:nvSpPr>
          <p:cNvPr id="10" name="Footer"/>
          <p:cNvSpPr>
            <a:spLocks noGrp="1"/>
          </p:cNvSpPr>
          <p:nvPr>
            <p:ph type="ftr" sz="quarter" idx="112"/>
          </p:nvPr>
        </p:nvSpPr>
        <p:spPr>
          <a:xfrm>
            <a:off x="7620000" y="6305550"/>
            <a:ext cx="3860800" cy="476250"/>
          </a:xfrm>
          <a:prstGeom prst="rect">
            <a:avLst/>
          </a:prstGeom>
        </p:spPr>
        <p:txBody>
          <a:bodyPr/>
          <a:lstStyle/>
          <a:p>
            <a:pPr algn="r"/>
            <a:endParaRPr lang="en-US"/>
          </a:p>
        </p:txBody>
      </p:sp>
      <p:sp>
        <p:nvSpPr>
          <p:cNvPr id="71" name="Heading 12"/>
          <p:cNvSpPr>
            <a:spLocks noGrp="1"/>
          </p:cNvSpPr>
          <p:nvPr>
            <p:ph type="body" sz="quarter" idx="150" hasCustomPrompt="1"/>
          </p:nvPr>
        </p:nvSpPr>
        <p:spPr>
          <a:xfrm>
            <a:off x="9905999"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80" name="Divider 12"/>
          <p:cNvSpPr/>
          <p:nvPr userDrawn="1"/>
        </p:nvSpPr>
        <p:spPr>
          <a:xfrm>
            <a:off x="10373937"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Image 12"/>
          <p:cNvSpPr>
            <a:spLocks noGrp="1"/>
          </p:cNvSpPr>
          <p:nvPr>
            <p:ph type="pic" sz="quarter" idx="148" hasCustomPrompt="1"/>
          </p:nvPr>
        </p:nvSpPr>
        <p:spPr>
          <a:xfrm>
            <a:off x="10058399" y="40005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66" name="Heading 11"/>
          <p:cNvSpPr>
            <a:spLocks noGrp="1"/>
          </p:cNvSpPr>
          <p:nvPr>
            <p:ph type="body" sz="quarter" idx="147" hasCustomPrompt="1"/>
          </p:nvPr>
        </p:nvSpPr>
        <p:spPr>
          <a:xfrm>
            <a:off x="8077200"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79" name="Divider 11"/>
          <p:cNvSpPr/>
          <p:nvPr userDrawn="1"/>
        </p:nvSpPr>
        <p:spPr>
          <a:xfrm>
            <a:off x="8545137"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Image 11"/>
          <p:cNvSpPr>
            <a:spLocks noGrp="1"/>
          </p:cNvSpPr>
          <p:nvPr>
            <p:ph type="pic" sz="quarter" idx="145" hasCustomPrompt="1"/>
          </p:nvPr>
        </p:nvSpPr>
        <p:spPr>
          <a:xfrm>
            <a:off x="8229599" y="40005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63" name="Heading 10"/>
          <p:cNvSpPr>
            <a:spLocks noGrp="1"/>
          </p:cNvSpPr>
          <p:nvPr>
            <p:ph type="body" sz="quarter" idx="144" hasCustomPrompt="1"/>
          </p:nvPr>
        </p:nvSpPr>
        <p:spPr>
          <a:xfrm>
            <a:off x="6248400"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78" name="Divider 10"/>
          <p:cNvSpPr/>
          <p:nvPr userDrawn="1"/>
        </p:nvSpPr>
        <p:spPr>
          <a:xfrm>
            <a:off x="6716339"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Image 10"/>
          <p:cNvSpPr>
            <a:spLocks noGrp="1"/>
          </p:cNvSpPr>
          <p:nvPr>
            <p:ph type="pic" sz="quarter" idx="142" hasCustomPrompt="1"/>
          </p:nvPr>
        </p:nvSpPr>
        <p:spPr>
          <a:xfrm>
            <a:off x="6400800" y="40005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60" name="Heading 9"/>
          <p:cNvSpPr>
            <a:spLocks noGrp="1"/>
          </p:cNvSpPr>
          <p:nvPr>
            <p:ph type="body" sz="quarter" idx="141" hasCustomPrompt="1"/>
          </p:nvPr>
        </p:nvSpPr>
        <p:spPr>
          <a:xfrm>
            <a:off x="4419600"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77" name="Divider 9"/>
          <p:cNvSpPr/>
          <p:nvPr userDrawn="1"/>
        </p:nvSpPr>
        <p:spPr>
          <a:xfrm>
            <a:off x="4887539"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Image 9"/>
          <p:cNvSpPr>
            <a:spLocks noGrp="1"/>
          </p:cNvSpPr>
          <p:nvPr>
            <p:ph type="pic" sz="quarter" idx="139" hasCustomPrompt="1"/>
          </p:nvPr>
        </p:nvSpPr>
        <p:spPr>
          <a:xfrm>
            <a:off x="4572000" y="40005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57" name="Heading 8"/>
          <p:cNvSpPr>
            <a:spLocks noGrp="1"/>
          </p:cNvSpPr>
          <p:nvPr>
            <p:ph type="body" sz="quarter" idx="138" hasCustomPrompt="1"/>
          </p:nvPr>
        </p:nvSpPr>
        <p:spPr>
          <a:xfrm>
            <a:off x="2590800"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76" name="Divider 8"/>
          <p:cNvSpPr/>
          <p:nvPr userDrawn="1"/>
        </p:nvSpPr>
        <p:spPr>
          <a:xfrm>
            <a:off x="3058739"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Image 8"/>
          <p:cNvSpPr>
            <a:spLocks noGrp="1"/>
          </p:cNvSpPr>
          <p:nvPr>
            <p:ph type="pic" sz="quarter" idx="136" hasCustomPrompt="1"/>
          </p:nvPr>
        </p:nvSpPr>
        <p:spPr>
          <a:xfrm>
            <a:off x="2743200" y="40005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54" name="Heading 7"/>
          <p:cNvSpPr>
            <a:spLocks noGrp="1"/>
          </p:cNvSpPr>
          <p:nvPr>
            <p:ph type="body" sz="quarter" idx="135" hasCustomPrompt="1"/>
          </p:nvPr>
        </p:nvSpPr>
        <p:spPr>
          <a:xfrm>
            <a:off x="762000" y="5198364"/>
            <a:ext cx="1524003"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75" name="Divider 7"/>
          <p:cNvSpPr/>
          <p:nvPr userDrawn="1"/>
        </p:nvSpPr>
        <p:spPr>
          <a:xfrm>
            <a:off x="1229937" y="5029200"/>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Image 7"/>
          <p:cNvSpPr>
            <a:spLocks noGrp="1"/>
          </p:cNvSpPr>
          <p:nvPr>
            <p:ph type="pic" sz="quarter" idx="133" hasCustomPrompt="1"/>
          </p:nvPr>
        </p:nvSpPr>
        <p:spPr>
          <a:xfrm>
            <a:off x="914399" y="40005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68" name="Heading 6"/>
          <p:cNvSpPr>
            <a:spLocks noGrp="1"/>
          </p:cNvSpPr>
          <p:nvPr>
            <p:ph type="body" sz="quarter" idx="132" hasCustomPrompt="1"/>
          </p:nvPr>
        </p:nvSpPr>
        <p:spPr>
          <a:xfrm>
            <a:off x="9906000"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74" name="Divider 6"/>
          <p:cNvSpPr/>
          <p:nvPr userDrawn="1"/>
        </p:nvSpPr>
        <p:spPr>
          <a:xfrm>
            <a:off x="10373937"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Image 6"/>
          <p:cNvSpPr>
            <a:spLocks noGrp="1"/>
          </p:cNvSpPr>
          <p:nvPr>
            <p:ph type="pic" sz="quarter" idx="129" hasCustomPrompt="1"/>
          </p:nvPr>
        </p:nvSpPr>
        <p:spPr>
          <a:xfrm>
            <a:off x="10058399" y="2057399"/>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45" name="Heading 5"/>
          <p:cNvSpPr>
            <a:spLocks noGrp="1"/>
          </p:cNvSpPr>
          <p:nvPr>
            <p:ph type="body" sz="quarter" idx="128" hasCustomPrompt="1"/>
          </p:nvPr>
        </p:nvSpPr>
        <p:spPr>
          <a:xfrm>
            <a:off x="8077201"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73" name="Divider 5"/>
          <p:cNvSpPr/>
          <p:nvPr userDrawn="1"/>
        </p:nvSpPr>
        <p:spPr>
          <a:xfrm>
            <a:off x="8545137"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Image 5"/>
          <p:cNvSpPr>
            <a:spLocks noGrp="1"/>
          </p:cNvSpPr>
          <p:nvPr>
            <p:ph type="pic" sz="quarter" idx="125" hasCustomPrompt="1"/>
          </p:nvPr>
        </p:nvSpPr>
        <p:spPr>
          <a:xfrm>
            <a:off x="8229599" y="2057399"/>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41" name="Heading 4"/>
          <p:cNvSpPr>
            <a:spLocks noGrp="1"/>
          </p:cNvSpPr>
          <p:nvPr>
            <p:ph type="body" sz="quarter" idx="124" hasCustomPrompt="1"/>
          </p:nvPr>
        </p:nvSpPr>
        <p:spPr>
          <a:xfrm>
            <a:off x="6248401"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72" name="Divider 4"/>
          <p:cNvSpPr/>
          <p:nvPr userDrawn="1"/>
        </p:nvSpPr>
        <p:spPr>
          <a:xfrm>
            <a:off x="6716339"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Image 4"/>
          <p:cNvSpPr>
            <a:spLocks noGrp="1"/>
          </p:cNvSpPr>
          <p:nvPr>
            <p:ph type="pic" sz="quarter" idx="121" hasCustomPrompt="1"/>
          </p:nvPr>
        </p:nvSpPr>
        <p:spPr>
          <a:xfrm>
            <a:off x="6400800" y="2057399"/>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37" name="Heading 3"/>
          <p:cNvSpPr>
            <a:spLocks noGrp="1"/>
          </p:cNvSpPr>
          <p:nvPr>
            <p:ph type="body" sz="quarter" idx="120" hasCustomPrompt="1"/>
          </p:nvPr>
        </p:nvSpPr>
        <p:spPr>
          <a:xfrm>
            <a:off x="4419601"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67" name="Divider 3"/>
          <p:cNvSpPr/>
          <p:nvPr userDrawn="1"/>
        </p:nvSpPr>
        <p:spPr>
          <a:xfrm>
            <a:off x="4887539"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Image 3"/>
          <p:cNvSpPr>
            <a:spLocks noGrp="1"/>
          </p:cNvSpPr>
          <p:nvPr>
            <p:ph type="pic" sz="quarter" idx="117" hasCustomPrompt="1"/>
          </p:nvPr>
        </p:nvSpPr>
        <p:spPr>
          <a:xfrm>
            <a:off x="4572000" y="2057399"/>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33" name="Heading 2"/>
          <p:cNvSpPr>
            <a:spLocks noGrp="1"/>
          </p:cNvSpPr>
          <p:nvPr>
            <p:ph type="body" sz="quarter" idx="116" hasCustomPrompt="1"/>
          </p:nvPr>
        </p:nvSpPr>
        <p:spPr>
          <a:xfrm>
            <a:off x="2590801"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50" name="Divider 2"/>
          <p:cNvSpPr/>
          <p:nvPr userDrawn="1"/>
        </p:nvSpPr>
        <p:spPr>
          <a:xfrm>
            <a:off x="3058739"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Image 2"/>
          <p:cNvSpPr>
            <a:spLocks noGrp="1"/>
          </p:cNvSpPr>
          <p:nvPr>
            <p:ph type="pic" sz="quarter" idx="113" hasCustomPrompt="1"/>
          </p:nvPr>
        </p:nvSpPr>
        <p:spPr>
          <a:xfrm>
            <a:off x="2743200" y="2057399"/>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51" name="Heading 1"/>
          <p:cNvSpPr>
            <a:spLocks noGrp="1"/>
          </p:cNvSpPr>
          <p:nvPr>
            <p:ph type="body" sz="quarter" idx="33" hasCustomPrompt="1"/>
          </p:nvPr>
        </p:nvSpPr>
        <p:spPr>
          <a:xfrm>
            <a:off x="762001" y="3259686"/>
            <a:ext cx="1524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1"/>
                </a:solidFill>
              </a:defRPr>
            </a:lvl1pPr>
          </a:lstStyle>
          <a:p>
            <a:pPr lvl="0"/>
            <a:r>
              <a:rPr lang="en-US"/>
              <a:t>Heading</a:t>
            </a:r>
          </a:p>
        </p:txBody>
      </p:sp>
      <p:sp>
        <p:nvSpPr>
          <p:cNvPr id="44" name="Divider 1"/>
          <p:cNvSpPr/>
          <p:nvPr userDrawn="1"/>
        </p:nvSpPr>
        <p:spPr>
          <a:xfrm>
            <a:off x="1229937" y="3090672"/>
            <a:ext cx="609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Image 1"/>
          <p:cNvSpPr>
            <a:spLocks noGrp="1"/>
          </p:cNvSpPr>
          <p:nvPr>
            <p:ph type="pic" sz="quarter" idx="28" hasCustomPrompt="1"/>
          </p:nvPr>
        </p:nvSpPr>
        <p:spPr>
          <a:xfrm>
            <a:off x="914399" y="2057400"/>
            <a:ext cx="1219200" cy="914400"/>
          </a:xfrm>
          <a:prstGeom prst="ellipse">
            <a:avLst/>
          </a:prstGeom>
          <a:noFill/>
        </p:spPr>
        <p:txBody>
          <a:bodyPr anchor="ctr">
            <a:normAutofit/>
          </a:bodyPr>
          <a:lstStyle>
            <a:lvl1pPr marL="0" indent="0" algn="ctr">
              <a:lnSpc>
                <a:spcPct val="100000"/>
              </a:lnSpc>
              <a:buNone/>
              <a:defRPr sz="900"/>
            </a:lvl1pPr>
          </a:lstStyle>
          <a:p>
            <a:r>
              <a:rPr lang="en-US"/>
              <a:t>Image</a:t>
            </a:r>
          </a:p>
        </p:txBody>
      </p:sp>
      <p:sp>
        <p:nvSpPr>
          <p:cNvPr id="43" name="Subtitle"/>
          <p:cNvSpPr>
            <a:spLocks noGrp="1"/>
          </p:cNvSpPr>
          <p:nvPr>
            <p:ph type="body" sz="quarter" idx="14" hasCustomPrompt="1"/>
          </p:nvPr>
        </p:nvSpPr>
        <p:spPr>
          <a:xfrm>
            <a:off x="762000" y="1485902"/>
            <a:ext cx="10668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1964373733"/>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outVertical)">
                                      <p:cBhvr>
                                        <p:cTn id="10" dur="500"/>
                                        <p:tgtEl>
                                          <p:spTgt spid="5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barn(outVertical)">
                                      <p:cBhvr>
                                        <p:cTn id="13" dur="500"/>
                                        <p:tgtEl>
                                          <p:spTgt spid="67"/>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barn(outVertical)">
                                      <p:cBhvr>
                                        <p:cTn id="16" dur="500"/>
                                        <p:tgtEl>
                                          <p:spTgt spid="7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barn(outVertical)">
                                      <p:cBhvr>
                                        <p:cTn id="19" dur="500"/>
                                        <p:tgtEl>
                                          <p:spTgt spid="7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barn(outVertical)">
                                      <p:cBhvr>
                                        <p:cTn id="22" dur="500"/>
                                        <p:tgtEl>
                                          <p:spTgt spid="7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barn(outVertical)">
                                      <p:cBhvr>
                                        <p:cTn id="25" dur="500"/>
                                        <p:tgtEl>
                                          <p:spTgt spid="75"/>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arn(outVertical)">
                                      <p:cBhvr>
                                        <p:cTn id="28" dur="500"/>
                                        <p:tgtEl>
                                          <p:spTgt spid="76"/>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barn(outVertical)">
                                      <p:cBhvr>
                                        <p:cTn id="31" dur="500"/>
                                        <p:tgtEl>
                                          <p:spTgt spid="7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barn(outVertical)">
                                      <p:cBhvr>
                                        <p:cTn id="34" dur="500"/>
                                        <p:tgtEl>
                                          <p:spTgt spid="78"/>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arn(outVertical)">
                                      <p:cBhvr>
                                        <p:cTn id="37" dur="500"/>
                                        <p:tgtEl>
                                          <p:spTgt spid="79"/>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barn(outVertical)">
                                      <p:cBhvr>
                                        <p:cTn id="40" dur="500"/>
                                        <p:tgtEl>
                                          <p:spTgt spid="80"/>
                                        </p:tgtEl>
                                      </p:cBhvr>
                                    </p:animEffect>
                                  </p:childTnLst>
                                </p:cTn>
                              </p:par>
                            </p:childTnLst>
                          </p:cTn>
                        </p:par>
                        <p:par>
                          <p:cTn id="41" fill="hold">
                            <p:stCondLst>
                              <p:cond delay="500"/>
                            </p:stCondLst>
                            <p:childTnLst>
                              <p:par>
                                <p:cTn id="42" presetID="12" presetClass="entr" presetSubtype="4" fill="hold" grpId="0" nodeType="afterEffect">
                                  <p:stCondLst>
                                    <p:cond delay="0"/>
                                  </p:stCondLst>
                                  <p:childTnLst>
                                    <p:set>
                                      <p:cBhvr>
                                        <p:cTn id="43" dur="1" fill="hold">
                                          <p:stCondLst>
                                            <p:cond delay="0"/>
                                          </p:stCondLst>
                                        </p:cTn>
                                        <p:tgtEl>
                                          <p:spTgt spid="95"/>
                                        </p:tgtEl>
                                        <p:attrNameLst>
                                          <p:attrName>style.visibility</p:attrName>
                                        </p:attrNameLst>
                                      </p:cBhvr>
                                      <p:to>
                                        <p:strVal val="visible"/>
                                      </p:to>
                                    </p:set>
                                    <p:anim calcmode="lin" valueType="num">
                                      <p:cBhvr additive="base">
                                        <p:cTn id="44" dur="500"/>
                                        <p:tgtEl>
                                          <p:spTgt spid="95"/>
                                        </p:tgtEl>
                                        <p:attrNameLst>
                                          <p:attrName>ppt_y</p:attrName>
                                        </p:attrNameLst>
                                      </p:cBhvr>
                                      <p:tavLst>
                                        <p:tav tm="0">
                                          <p:val>
                                            <p:strVal val="#ppt_y+#ppt_h*1.125000"/>
                                          </p:val>
                                        </p:tav>
                                        <p:tav tm="100000">
                                          <p:val>
                                            <p:strVal val="#ppt_y"/>
                                          </p:val>
                                        </p:tav>
                                      </p:tavLst>
                                    </p:anim>
                                    <p:animEffect transition="in" filter="wipe(up)">
                                      <p:cBhvr>
                                        <p:cTn id="45" dur="500"/>
                                        <p:tgtEl>
                                          <p:spTgt spid="95"/>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500"/>
                                        <p:tgtEl>
                                          <p:spTgt spid="30"/>
                                        </p:tgtEl>
                                        <p:attrNameLst>
                                          <p:attrName>ppt_y</p:attrName>
                                        </p:attrNameLst>
                                      </p:cBhvr>
                                      <p:tavLst>
                                        <p:tav tm="0">
                                          <p:val>
                                            <p:strVal val="#ppt_y+#ppt_h*1.125000"/>
                                          </p:val>
                                        </p:tav>
                                        <p:tav tm="100000">
                                          <p:val>
                                            <p:strVal val="#ppt_y"/>
                                          </p:val>
                                        </p:tav>
                                      </p:tavLst>
                                    </p:anim>
                                    <p:animEffect transition="in" filter="wipe(up)">
                                      <p:cBhvr>
                                        <p:cTn id="49" dur="500"/>
                                        <p:tgtEl>
                                          <p:spTgt spid="3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p:tgtEl>
                                          <p:spTgt spid="34"/>
                                        </p:tgtEl>
                                        <p:attrNameLst>
                                          <p:attrName>ppt_y</p:attrName>
                                        </p:attrNameLst>
                                      </p:cBhvr>
                                      <p:tavLst>
                                        <p:tav tm="0">
                                          <p:val>
                                            <p:strVal val="#ppt_y+#ppt_h*1.125000"/>
                                          </p:val>
                                        </p:tav>
                                        <p:tav tm="100000">
                                          <p:val>
                                            <p:strVal val="#ppt_y"/>
                                          </p:val>
                                        </p:tav>
                                      </p:tavLst>
                                    </p:anim>
                                    <p:animEffect transition="in" filter="wipe(up)">
                                      <p:cBhvr>
                                        <p:cTn id="53" dur="500"/>
                                        <p:tgtEl>
                                          <p:spTgt spid="34"/>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p:tgtEl>
                                          <p:spTgt spid="38"/>
                                        </p:tgtEl>
                                        <p:attrNameLst>
                                          <p:attrName>ppt_y</p:attrName>
                                        </p:attrNameLst>
                                      </p:cBhvr>
                                      <p:tavLst>
                                        <p:tav tm="0">
                                          <p:val>
                                            <p:strVal val="#ppt_y+#ppt_h*1.125000"/>
                                          </p:val>
                                        </p:tav>
                                        <p:tav tm="100000">
                                          <p:val>
                                            <p:strVal val="#ppt_y"/>
                                          </p:val>
                                        </p:tav>
                                      </p:tavLst>
                                    </p:anim>
                                    <p:animEffect transition="in" filter="wipe(up)">
                                      <p:cBhvr>
                                        <p:cTn id="57" dur="500"/>
                                        <p:tgtEl>
                                          <p:spTgt spid="38"/>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p:tgtEl>
                                          <p:spTgt spid="42"/>
                                        </p:tgtEl>
                                        <p:attrNameLst>
                                          <p:attrName>ppt_y</p:attrName>
                                        </p:attrNameLst>
                                      </p:cBhvr>
                                      <p:tavLst>
                                        <p:tav tm="0">
                                          <p:val>
                                            <p:strVal val="#ppt_y+#ppt_h*1.125000"/>
                                          </p:val>
                                        </p:tav>
                                        <p:tav tm="100000">
                                          <p:val>
                                            <p:strVal val="#ppt_y"/>
                                          </p:val>
                                        </p:tav>
                                      </p:tavLst>
                                    </p:anim>
                                    <p:animEffect transition="in" filter="wipe(up)">
                                      <p:cBhvr>
                                        <p:cTn id="61" dur="500"/>
                                        <p:tgtEl>
                                          <p:spTgt spid="42"/>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additive="base">
                                        <p:cTn id="64" dur="500"/>
                                        <p:tgtEl>
                                          <p:spTgt spid="47"/>
                                        </p:tgtEl>
                                        <p:attrNameLst>
                                          <p:attrName>ppt_y</p:attrName>
                                        </p:attrNameLst>
                                      </p:cBhvr>
                                      <p:tavLst>
                                        <p:tav tm="0">
                                          <p:val>
                                            <p:strVal val="#ppt_y+#ppt_h*1.125000"/>
                                          </p:val>
                                        </p:tav>
                                        <p:tav tm="100000">
                                          <p:val>
                                            <p:strVal val="#ppt_y"/>
                                          </p:val>
                                        </p:tav>
                                      </p:tavLst>
                                    </p:anim>
                                    <p:animEffect transition="in" filter="wipe(up)">
                                      <p:cBhvr>
                                        <p:cTn id="65" dur="500"/>
                                        <p:tgtEl>
                                          <p:spTgt spid="47"/>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p:tgtEl>
                                          <p:spTgt spid="52"/>
                                        </p:tgtEl>
                                        <p:attrNameLst>
                                          <p:attrName>ppt_y</p:attrName>
                                        </p:attrNameLst>
                                      </p:cBhvr>
                                      <p:tavLst>
                                        <p:tav tm="0">
                                          <p:val>
                                            <p:strVal val="#ppt_y+#ppt_h*1.125000"/>
                                          </p:val>
                                        </p:tav>
                                        <p:tav tm="100000">
                                          <p:val>
                                            <p:strVal val="#ppt_y"/>
                                          </p:val>
                                        </p:tav>
                                      </p:tavLst>
                                    </p:anim>
                                    <p:animEffect transition="in" filter="wipe(up)">
                                      <p:cBhvr>
                                        <p:cTn id="69" dur="500"/>
                                        <p:tgtEl>
                                          <p:spTgt spid="52"/>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additive="base">
                                        <p:cTn id="72" dur="500"/>
                                        <p:tgtEl>
                                          <p:spTgt spid="55"/>
                                        </p:tgtEl>
                                        <p:attrNameLst>
                                          <p:attrName>ppt_y</p:attrName>
                                        </p:attrNameLst>
                                      </p:cBhvr>
                                      <p:tavLst>
                                        <p:tav tm="0">
                                          <p:val>
                                            <p:strVal val="#ppt_y+#ppt_h*1.125000"/>
                                          </p:val>
                                        </p:tav>
                                        <p:tav tm="100000">
                                          <p:val>
                                            <p:strVal val="#ppt_y"/>
                                          </p:val>
                                        </p:tav>
                                      </p:tavLst>
                                    </p:anim>
                                    <p:animEffect transition="in" filter="wipe(up)">
                                      <p:cBhvr>
                                        <p:cTn id="73" dur="500"/>
                                        <p:tgtEl>
                                          <p:spTgt spid="55"/>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 calcmode="lin" valueType="num">
                                      <p:cBhvr additive="base">
                                        <p:cTn id="76" dur="500"/>
                                        <p:tgtEl>
                                          <p:spTgt spid="58"/>
                                        </p:tgtEl>
                                        <p:attrNameLst>
                                          <p:attrName>ppt_y</p:attrName>
                                        </p:attrNameLst>
                                      </p:cBhvr>
                                      <p:tavLst>
                                        <p:tav tm="0">
                                          <p:val>
                                            <p:strVal val="#ppt_y+#ppt_h*1.125000"/>
                                          </p:val>
                                        </p:tav>
                                        <p:tav tm="100000">
                                          <p:val>
                                            <p:strVal val="#ppt_y"/>
                                          </p:val>
                                        </p:tav>
                                      </p:tavLst>
                                    </p:anim>
                                    <p:animEffect transition="in" filter="wipe(up)">
                                      <p:cBhvr>
                                        <p:cTn id="77" dur="500"/>
                                        <p:tgtEl>
                                          <p:spTgt spid="58"/>
                                        </p:tgtEl>
                                      </p:cBhvr>
                                    </p:animEffect>
                                  </p:childTnLst>
                                </p:cTn>
                              </p:par>
                              <p:par>
                                <p:cTn id="78" presetID="12" presetClass="entr" presetSubtype="4" fill="hold" grpId="0" nodeType="withEffect">
                                  <p:stCondLst>
                                    <p:cond delay="0"/>
                                  </p:stCondLst>
                                  <p:childTnLst>
                                    <p:set>
                                      <p:cBhvr>
                                        <p:cTn id="79" dur="1" fill="hold">
                                          <p:stCondLst>
                                            <p:cond delay="0"/>
                                          </p:stCondLst>
                                        </p:cTn>
                                        <p:tgtEl>
                                          <p:spTgt spid="61"/>
                                        </p:tgtEl>
                                        <p:attrNameLst>
                                          <p:attrName>style.visibility</p:attrName>
                                        </p:attrNameLst>
                                      </p:cBhvr>
                                      <p:to>
                                        <p:strVal val="visible"/>
                                      </p:to>
                                    </p:set>
                                    <p:anim calcmode="lin" valueType="num">
                                      <p:cBhvr additive="base">
                                        <p:cTn id="80" dur="500"/>
                                        <p:tgtEl>
                                          <p:spTgt spid="61"/>
                                        </p:tgtEl>
                                        <p:attrNameLst>
                                          <p:attrName>ppt_y</p:attrName>
                                        </p:attrNameLst>
                                      </p:cBhvr>
                                      <p:tavLst>
                                        <p:tav tm="0">
                                          <p:val>
                                            <p:strVal val="#ppt_y+#ppt_h*1.125000"/>
                                          </p:val>
                                        </p:tav>
                                        <p:tav tm="100000">
                                          <p:val>
                                            <p:strVal val="#ppt_y"/>
                                          </p:val>
                                        </p:tav>
                                      </p:tavLst>
                                    </p:anim>
                                    <p:animEffect transition="in" filter="wipe(up)">
                                      <p:cBhvr>
                                        <p:cTn id="81" dur="500"/>
                                        <p:tgtEl>
                                          <p:spTgt spid="61"/>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64"/>
                                        </p:tgtEl>
                                        <p:attrNameLst>
                                          <p:attrName>style.visibility</p:attrName>
                                        </p:attrNameLst>
                                      </p:cBhvr>
                                      <p:to>
                                        <p:strVal val="visible"/>
                                      </p:to>
                                    </p:set>
                                    <p:anim calcmode="lin" valueType="num">
                                      <p:cBhvr additive="base">
                                        <p:cTn id="84" dur="500"/>
                                        <p:tgtEl>
                                          <p:spTgt spid="64"/>
                                        </p:tgtEl>
                                        <p:attrNameLst>
                                          <p:attrName>ppt_y</p:attrName>
                                        </p:attrNameLst>
                                      </p:cBhvr>
                                      <p:tavLst>
                                        <p:tav tm="0">
                                          <p:val>
                                            <p:strVal val="#ppt_y+#ppt_h*1.125000"/>
                                          </p:val>
                                        </p:tav>
                                        <p:tav tm="100000">
                                          <p:val>
                                            <p:strVal val="#ppt_y"/>
                                          </p:val>
                                        </p:tav>
                                      </p:tavLst>
                                    </p:anim>
                                    <p:animEffect transition="in" filter="wipe(up)">
                                      <p:cBhvr>
                                        <p:cTn id="85" dur="500"/>
                                        <p:tgtEl>
                                          <p:spTgt spid="64"/>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69"/>
                                        </p:tgtEl>
                                        <p:attrNameLst>
                                          <p:attrName>style.visibility</p:attrName>
                                        </p:attrNameLst>
                                      </p:cBhvr>
                                      <p:to>
                                        <p:strVal val="visible"/>
                                      </p:to>
                                    </p:set>
                                    <p:anim calcmode="lin" valueType="num">
                                      <p:cBhvr additive="base">
                                        <p:cTn id="88" dur="500"/>
                                        <p:tgtEl>
                                          <p:spTgt spid="69"/>
                                        </p:tgtEl>
                                        <p:attrNameLst>
                                          <p:attrName>ppt_y</p:attrName>
                                        </p:attrNameLst>
                                      </p:cBhvr>
                                      <p:tavLst>
                                        <p:tav tm="0">
                                          <p:val>
                                            <p:strVal val="#ppt_y+#ppt_h*1.125000"/>
                                          </p:val>
                                        </p:tav>
                                        <p:tav tm="100000">
                                          <p:val>
                                            <p:strVal val="#ppt_y"/>
                                          </p:val>
                                        </p:tav>
                                      </p:tavLst>
                                    </p:anim>
                                    <p:animEffect transition="in" filter="wipe(up)">
                                      <p:cBhvr>
                                        <p:cTn id="8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69" grpId="0"/>
      <p:bldP spid="79" grpId="0" animBg="1"/>
      <p:bldP spid="64" grpId="0"/>
      <p:bldP spid="78" grpId="0" animBg="1"/>
      <p:bldP spid="61" grpId="0"/>
      <p:bldP spid="77" grpId="0" animBg="1"/>
      <p:bldP spid="58" grpId="0"/>
      <p:bldP spid="76" grpId="0" animBg="1"/>
      <p:bldP spid="55" grpId="0"/>
      <p:bldP spid="75" grpId="0" animBg="1"/>
      <p:bldP spid="52" grpId="0"/>
      <p:bldP spid="74" grpId="0" animBg="1"/>
      <p:bldP spid="47" grpId="0"/>
      <p:bldP spid="73" grpId="0" animBg="1"/>
      <p:bldP spid="42" grpId="0"/>
      <p:bldP spid="72" grpId="0" animBg="1"/>
      <p:bldP spid="38" grpId="0"/>
      <p:bldP spid="67" grpId="0" animBg="1"/>
      <p:bldP spid="34" grpId="0"/>
      <p:bldP spid="50" grpId="0" animBg="1"/>
      <p:bldP spid="30" grpId="0"/>
      <p:bldP spid="44" grpId="0" animBg="1"/>
      <p:bldP spid="95" grpId="0"/>
    </p:bldLst>
  </p:timing>
  <p:extLst>
    <p:ext uri="{DCECCB84-F9BA-43D5-87BE-67443E8EF086}">
      <p15:sldGuideLst xmlns:p15="http://schemas.microsoft.com/office/powerpoint/2012/main">
        <p15:guide id="1" orient="horz" pos="2376">
          <p15:clr>
            <a:srgbClr val="FBAE40"/>
          </p15:clr>
        </p15:guide>
        <p15:guide id="2" orient="horz" pos="252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End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stretch>
            <a:fillRect/>
          </a:stretch>
        </p:blipFill>
        <p:spPr>
          <a:xfrm>
            <a:off x="762000" y="2057400"/>
            <a:ext cx="5181600" cy="2318926"/>
          </a:xfrm>
          <a:prstGeom prst="rect">
            <a:avLst/>
          </a:prstGeom>
        </p:spPr>
      </p:pic>
      <p:pic>
        <p:nvPicPr>
          <p:cNvPr id="12" name="Picture 11"/>
          <p:cNvPicPr>
            <a:picLocks noChangeAspect="1"/>
          </p:cNvPicPr>
          <p:nvPr userDrawn="1"/>
        </p:nvPicPr>
        <p:blipFill>
          <a:blip r:embed="rId4"/>
          <a:stretch>
            <a:fillRect/>
          </a:stretch>
        </p:blipFill>
        <p:spPr>
          <a:xfrm>
            <a:off x="762001" y="5943600"/>
            <a:ext cx="3132081" cy="457200"/>
          </a:xfrm>
          <a:prstGeom prst="rect">
            <a:avLst/>
          </a:prstGeom>
        </p:spPr>
      </p:pic>
      <p:pic>
        <p:nvPicPr>
          <p:cNvPr id="14" name="Picture 13"/>
          <p:cNvPicPr>
            <a:picLocks noChangeAspect="1"/>
          </p:cNvPicPr>
          <p:nvPr userDrawn="1"/>
        </p:nvPicPr>
        <p:blipFill>
          <a:blip r:embed="rId5"/>
          <a:stretch>
            <a:fillRect/>
          </a:stretch>
        </p:blipFill>
        <p:spPr>
          <a:xfrm>
            <a:off x="760376" y="-2"/>
            <a:ext cx="1016000" cy="457200"/>
          </a:xfrm>
          <a:prstGeom prst="rect">
            <a:avLst/>
          </a:prstGeom>
        </p:spPr>
      </p:pic>
    </p:spTree>
    <p:extLst>
      <p:ext uri="{BB962C8B-B14F-4D97-AF65-F5344CB8AC3E}">
        <p14:creationId xmlns:p14="http://schemas.microsoft.com/office/powerpoint/2010/main" val="346039014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12192000" cy="3429000"/>
          </a:xfrm>
          <a:prstGeom prst="rect">
            <a:avLst/>
          </a:prstGeom>
        </p:spPr>
      </p:pic>
      <p:sp>
        <p:nvSpPr>
          <p:cNvPr id="2" name="Title 1"/>
          <p:cNvSpPr>
            <a:spLocks noGrp="1"/>
          </p:cNvSpPr>
          <p:nvPr>
            <p:ph type="ctrTitle"/>
          </p:nvPr>
        </p:nvSpPr>
        <p:spPr>
          <a:xfrm>
            <a:off x="1039284" y="1918448"/>
            <a:ext cx="10111317" cy="1470025"/>
          </a:xfrm>
        </p:spPr>
        <p:txBody>
          <a:bodyPr anchor="b" anchorCtr="0"/>
          <a:lstStyle/>
          <a:p>
            <a:r>
              <a:rPr lang="en-US"/>
              <a:t>Click to edit Master title style</a:t>
            </a:r>
            <a:endParaRPr/>
          </a:p>
        </p:txBody>
      </p:sp>
      <p:sp>
        <p:nvSpPr>
          <p:cNvPr id="3" name="Subtitle 2"/>
          <p:cNvSpPr>
            <a:spLocks noGrp="1"/>
          </p:cNvSpPr>
          <p:nvPr>
            <p:ph type="subTitle" idx="1"/>
          </p:nvPr>
        </p:nvSpPr>
        <p:spPr>
          <a:xfrm>
            <a:off x="1039285" y="3478306"/>
            <a:ext cx="10111316"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D85AC8A2-C63C-49A4-89E9-2E4420D2ECA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12192000" cy="125016"/>
          </a:xfrm>
          <a:prstGeom prst="rect">
            <a:avLst/>
          </a:prstGeom>
        </p:spPr>
      </p:pic>
    </p:spTree>
    <p:extLst>
      <p:ext uri="{BB962C8B-B14F-4D97-AF65-F5344CB8AC3E}">
        <p14:creationId xmlns:p14="http://schemas.microsoft.com/office/powerpoint/2010/main" val="15895278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12192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12192000" cy="543261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85AC8A2-C63C-49A4-89E9-2E4420D2ECA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218360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15833" r="39910" b="37628"/>
          <a:stretch/>
        </p:blipFill>
        <p:spPr>
          <a:xfrm>
            <a:off x="4158667" y="1"/>
            <a:ext cx="8033334" cy="6858000"/>
          </a:xfrm>
          <a:prstGeom prst="rect">
            <a:avLst/>
          </a:prstGeom>
        </p:spPr>
      </p:pic>
      <p:sp>
        <p:nvSpPr>
          <p:cNvPr id="6" name="Slide Number Placeholder 5"/>
          <p:cNvSpPr>
            <a:spLocks noGrp="1"/>
          </p:cNvSpPr>
          <p:nvPr>
            <p:ph type="sldNum" sz="quarter" idx="12"/>
          </p:nvPr>
        </p:nvSpPr>
        <p:spPr>
          <a:xfrm>
            <a:off x="11498524" y="6335186"/>
            <a:ext cx="534980" cy="365125"/>
          </a:xfrm>
        </p:spPr>
        <p:txBody>
          <a:bodyPr/>
          <a:lstStyle>
            <a:lvl1pPr>
              <a:defRPr>
                <a:solidFill>
                  <a:schemeClr val="bg1"/>
                </a:solidFill>
              </a:defRPr>
            </a:lvl1pPr>
          </a:lstStyle>
          <a:p>
            <a:fld id="{DCFE8AC6-424E-904F-AE4A-648F5E9D72F5}" type="slidenum">
              <a:rPr lang="en-US" smtClean="0"/>
              <a:pPr/>
              <a:t>‹#›</a:t>
            </a:fld>
            <a:endParaRPr lang="en-US"/>
          </a:p>
        </p:txBody>
      </p:sp>
      <p:grpSp>
        <p:nvGrpSpPr>
          <p:cNvPr id="11" name="Group 10">
            <a:extLst>
              <a:ext uri="{FF2B5EF4-FFF2-40B4-BE49-F238E27FC236}">
                <a16:creationId xmlns:a16="http://schemas.microsoft.com/office/drawing/2014/main" id="{7C965C56-9CE4-8D45-85FE-187DE452BC8E}"/>
              </a:ext>
            </a:extLst>
          </p:cNvPr>
          <p:cNvGrpSpPr/>
          <p:nvPr userDrawn="1"/>
        </p:nvGrpSpPr>
        <p:grpSpPr>
          <a:xfrm>
            <a:off x="669553" y="5748966"/>
            <a:ext cx="1459481" cy="1109034"/>
            <a:chOff x="669553" y="5748966"/>
            <a:chExt cx="1459481" cy="1109034"/>
          </a:xfrm>
        </p:grpSpPr>
        <p:pic>
          <p:nvPicPr>
            <p:cNvPr id="12" name="Picture 11">
              <a:extLst>
                <a:ext uri="{FF2B5EF4-FFF2-40B4-BE49-F238E27FC236}">
                  <a16:creationId xmlns:a16="http://schemas.microsoft.com/office/drawing/2014/main" id="{E556227D-208E-414E-A2B4-C1AEF94B3D6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07229" y="5748966"/>
              <a:ext cx="1384126" cy="270234"/>
            </a:xfrm>
            <a:prstGeom prst="rect">
              <a:avLst/>
            </a:prstGeom>
          </p:spPr>
        </p:pic>
        <p:sp>
          <p:nvSpPr>
            <p:cNvPr id="13" name="Rectangle 12">
              <a:extLst>
                <a:ext uri="{FF2B5EF4-FFF2-40B4-BE49-F238E27FC236}">
                  <a16:creationId xmlns:a16="http://schemas.microsoft.com/office/drawing/2014/main" id="{ECD13FDE-95A8-6848-AEE4-720DD1FFA9B0}"/>
                </a:ext>
              </a:extLst>
            </p:cNvPr>
            <p:cNvSpPr/>
            <p:nvPr userDrawn="1"/>
          </p:nvSpPr>
          <p:spPr>
            <a:xfrm rot="5400000">
              <a:off x="485500"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4" name="Rectangle 13">
              <a:extLst>
                <a:ext uri="{FF2B5EF4-FFF2-40B4-BE49-F238E27FC236}">
                  <a16:creationId xmlns:a16="http://schemas.microsoft.com/office/drawing/2014/main" id="{E9E56010-1030-D540-A5A1-F1B5CF260B6C}"/>
                </a:ext>
              </a:extLst>
            </p:cNvPr>
            <p:cNvSpPr/>
            <p:nvPr userDrawn="1"/>
          </p:nvSpPr>
          <p:spPr>
            <a:xfrm rot="5400000">
              <a:off x="1073003"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8" name="Rectangle 17">
              <a:extLst>
                <a:ext uri="{FF2B5EF4-FFF2-40B4-BE49-F238E27FC236}">
                  <a16:creationId xmlns:a16="http://schemas.microsoft.com/office/drawing/2014/main" id="{D0D10FF7-119F-C54D-81D3-E51C372FFF5D}"/>
                </a:ext>
              </a:extLst>
            </p:cNvPr>
            <p:cNvSpPr/>
            <p:nvPr userDrawn="1"/>
          </p:nvSpPr>
          <p:spPr>
            <a:xfrm rot="5400000">
              <a:off x="1660505"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Tree>
    <p:extLst>
      <p:ext uri="{BB962C8B-B14F-4D97-AF65-F5344CB8AC3E}">
        <p14:creationId xmlns:p14="http://schemas.microsoft.com/office/powerpoint/2010/main" val="261581767"/>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12192000" cy="3429000"/>
          </a:xfrm>
          <a:prstGeom prst="rect">
            <a:avLst/>
          </a:prstGeom>
        </p:spPr>
      </p:pic>
      <p:sp>
        <p:nvSpPr>
          <p:cNvPr id="2" name="Title 1"/>
          <p:cNvSpPr>
            <a:spLocks noGrp="1"/>
          </p:cNvSpPr>
          <p:nvPr>
            <p:ph type="ctrTitle"/>
          </p:nvPr>
        </p:nvSpPr>
        <p:spPr>
          <a:xfrm>
            <a:off x="1039284" y="789082"/>
            <a:ext cx="10111317" cy="1470025"/>
          </a:xfrm>
        </p:spPr>
        <p:txBody>
          <a:bodyPr anchor="ctr" anchorCtr="0"/>
          <a:lstStyle/>
          <a:p>
            <a:r>
              <a:rPr lang="en-US"/>
              <a:t>Click to edit Master title style</a:t>
            </a:r>
            <a:endParaRPr/>
          </a:p>
        </p:txBody>
      </p:sp>
      <p:sp>
        <p:nvSpPr>
          <p:cNvPr id="3" name="Subtitle 2"/>
          <p:cNvSpPr>
            <a:spLocks noGrp="1"/>
          </p:cNvSpPr>
          <p:nvPr>
            <p:ph type="subTitle" idx="1"/>
          </p:nvPr>
        </p:nvSpPr>
        <p:spPr>
          <a:xfrm>
            <a:off x="1039285" y="4724401"/>
            <a:ext cx="10111316"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D85AC8A2-C63C-49A4-89E9-2E4420D2ECA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12192000" cy="125016"/>
          </a:xfrm>
          <a:prstGeom prst="rect">
            <a:avLst/>
          </a:prstGeom>
        </p:spPr>
      </p:pic>
      <p:sp>
        <p:nvSpPr>
          <p:cNvPr id="10" name="Picture Placeholder 9"/>
          <p:cNvSpPr>
            <a:spLocks noGrp="1"/>
          </p:cNvSpPr>
          <p:nvPr>
            <p:ph type="pic" sz="quarter" idx="13"/>
          </p:nvPr>
        </p:nvSpPr>
        <p:spPr>
          <a:xfrm>
            <a:off x="4903162" y="2564085"/>
            <a:ext cx="238567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n-US"/>
              <a:t>Drag picture to placeholder or click icon to add</a:t>
            </a:r>
            <a:endParaRPr/>
          </a:p>
        </p:txBody>
      </p:sp>
    </p:spTree>
    <p:extLst>
      <p:ext uri="{BB962C8B-B14F-4D97-AF65-F5344CB8AC3E}">
        <p14:creationId xmlns:p14="http://schemas.microsoft.com/office/powerpoint/2010/main" val="36196315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12192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12192000" cy="2286000"/>
          </a:xfrm>
          <a:prstGeom prst="rect">
            <a:avLst/>
          </a:prstGeom>
        </p:spPr>
      </p:pic>
      <p:sp>
        <p:nvSpPr>
          <p:cNvPr id="2" name="Title 1"/>
          <p:cNvSpPr>
            <a:spLocks noGrp="1"/>
          </p:cNvSpPr>
          <p:nvPr>
            <p:ph type="title"/>
          </p:nvPr>
        </p:nvSpPr>
        <p:spPr>
          <a:xfrm>
            <a:off x="1039285" y="2971801"/>
            <a:ext cx="10111316"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039285" y="4724400"/>
            <a:ext cx="10111316"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5AC8A2-C63C-49A4-89E9-2E4420D2ECA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40387671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12192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12192000" cy="5432612"/>
          </a:xfrm>
          <a:prstGeom prst="rect">
            <a:avLst/>
          </a:prstGeom>
        </p:spPr>
      </p:pic>
      <p:sp>
        <p:nvSpPr>
          <p:cNvPr id="2" name="Title 1"/>
          <p:cNvSpPr>
            <a:spLocks noGrp="1"/>
          </p:cNvSpPr>
          <p:nvPr>
            <p:ph type="title"/>
          </p:nvPr>
        </p:nvSpPr>
        <p:spPr>
          <a:xfrm>
            <a:off x="1039284" y="62754"/>
            <a:ext cx="10111317" cy="1283167"/>
          </a:xfrm>
        </p:spPr>
        <p:txBody>
          <a:bodyPr/>
          <a:lstStyle/>
          <a:p>
            <a:r>
              <a:rPr lang="en-US"/>
              <a:t>Click to edit Master title style</a:t>
            </a:r>
            <a:endParaRPr/>
          </a:p>
        </p:txBody>
      </p:sp>
      <p:sp>
        <p:nvSpPr>
          <p:cNvPr id="3" name="Content Placeholder 2"/>
          <p:cNvSpPr>
            <a:spLocks noGrp="1"/>
          </p:cNvSpPr>
          <p:nvPr>
            <p:ph sz="half" idx="1"/>
          </p:nvPr>
        </p:nvSpPr>
        <p:spPr>
          <a:xfrm>
            <a:off x="1039284" y="1828801"/>
            <a:ext cx="475488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95721" y="1828801"/>
            <a:ext cx="475488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85AC8A2-C63C-49A4-89E9-2E4420D2ECA8}"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10074450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12192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12192000" cy="5432612"/>
          </a:xfrm>
          <a:prstGeom prst="rect">
            <a:avLst/>
          </a:prstGeom>
        </p:spPr>
      </p:pic>
      <p:sp>
        <p:nvSpPr>
          <p:cNvPr id="2" name="Title 1"/>
          <p:cNvSpPr>
            <a:spLocks noGrp="1"/>
          </p:cNvSpPr>
          <p:nvPr>
            <p:ph type="title"/>
          </p:nvPr>
        </p:nvSpPr>
        <p:spPr>
          <a:xfrm>
            <a:off x="1039284" y="62754"/>
            <a:ext cx="10111317" cy="128316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039284" y="1524000"/>
            <a:ext cx="475488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39284" y="2393577"/>
            <a:ext cx="475488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95721" y="1524000"/>
            <a:ext cx="475488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95721" y="2393577"/>
            <a:ext cx="475488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D85AC8A2-C63C-49A4-89E9-2E4420D2ECA8}"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41939808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12192000" cy="12501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D85AC8A2-C63C-49A4-89E9-2E4420D2ECA8}"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12192000" cy="5414682"/>
          </a:xfrm>
          <a:prstGeom prst="rect">
            <a:avLst/>
          </a:prstGeom>
          <a:noFill/>
          <a:ln>
            <a:noFill/>
          </a:ln>
        </p:spPr>
      </p:pic>
    </p:spTree>
    <p:extLst>
      <p:ext uri="{BB962C8B-B14F-4D97-AF65-F5344CB8AC3E}">
        <p14:creationId xmlns:p14="http://schemas.microsoft.com/office/powerpoint/2010/main" val="4208350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12192000" cy="6858000"/>
          </a:xfrm>
          <a:prstGeom prst="rect">
            <a:avLst/>
          </a:prstGeom>
          <a:noFill/>
          <a:ln>
            <a:noFill/>
          </a:ln>
        </p:spPr>
      </p:pic>
      <p:sp>
        <p:nvSpPr>
          <p:cNvPr id="2" name="Date Placeholder 1"/>
          <p:cNvSpPr>
            <a:spLocks noGrp="1"/>
          </p:cNvSpPr>
          <p:nvPr>
            <p:ph type="dt" sz="half" idx="10"/>
          </p:nvPr>
        </p:nvSpPr>
        <p:spPr/>
        <p:txBody>
          <a:bodyPr/>
          <a:lstStyle/>
          <a:p>
            <a:fld id="{D85AC8A2-C63C-49A4-89E9-2E4420D2ECA8}"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18356790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6096000" y="4482"/>
            <a:ext cx="6096000" cy="6858000"/>
          </a:xfrm>
          <a:prstGeom prst="rect">
            <a:avLst/>
          </a:prstGeom>
          <a:noFill/>
          <a:ln>
            <a:noFill/>
          </a:ln>
        </p:spPr>
      </p:pic>
      <p:sp>
        <p:nvSpPr>
          <p:cNvPr id="2" name="Title 1"/>
          <p:cNvSpPr>
            <a:spLocks noGrp="1"/>
          </p:cNvSpPr>
          <p:nvPr>
            <p:ph type="title"/>
          </p:nvPr>
        </p:nvSpPr>
        <p:spPr>
          <a:xfrm>
            <a:off x="402336" y="273050"/>
            <a:ext cx="52832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6488535" y="273051"/>
            <a:ext cx="5279136"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402336" y="1975105"/>
            <a:ext cx="52832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556000" y="6356351"/>
            <a:ext cx="2163483"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1/25/2022</a:t>
            </a:fld>
            <a:endParaRPr lang="en-US"/>
          </a:p>
        </p:txBody>
      </p:sp>
      <p:sp>
        <p:nvSpPr>
          <p:cNvPr id="6" name="Footer Placeholder 5"/>
          <p:cNvSpPr>
            <a:spLocks noGrp="1"/>
          </p:cNvSpPr>
          <p:nvPr>
            <p:ph type="ftr" sz="quarter" idx="11"/>
          </p:nvPr>
        </p:nvSpPr>
        <p:spPr>
          <a:xfrm>
            <a:off x="322730" y="6356351"/>
            <a:ext cx="2522071"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2523744" y="5748338"/>
            <a:ext cx="1016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2591049" y="3344239"/>
            <a:ext cx="6855164" cy="166688"/>
          </a:xfrm>
          <a:prstGeom prst="rect">
            <a:avLst/>
          </a:prstGeom>
        </p:spPr>
      </p:pic>
    </p:spTree>
    <p:extLst>
      <p:ext uri="{BB962C8B-B14F-4D97-AF65-F5344CB8AC3E}">
        <p14:creationId xmlns:p14="http://schemas.microsoft.com/office/powerpoint/2010/main" val="14746348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6096000" y="4482"/>
            <a:ext cx="6096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2591049" y="3344239"/>
            <a:ext cx="6855164" cy="166688"/>
          </a:xfrm>
          <a:prstGeom prst="rect">
            <a:avLst/>
          </a:prstGeom>
        </p:spPr>
      </p:pic>
      <p:sp>
        <p:nvSpPr>
          <p:cNvPr id="2" name="Title 1"/>
          <p:cNvSpPr>
            <a:spLocks noGrp="1"/>
          </p:cNvSpPr>
          <p:nvPr>
            <p:ph type="title"/>
          </p:nvPr>
        </p:nvSpPr>
        <p:spPr>
          <a:xfrm>
            <a:off x="402336" y="274320"/>
            <a:ext cx="5279136"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486144" y="264907"/>
            <a:ext cx="5279136"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02336" y="1970801"/>
            <a:ext cx="5279136"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en-US"/>
              <a:t>Click to edit Master text styles</a:t>
            </a:r>
          </a:p>
        </p:txBody>
      </p:sp>
      <p:sp>
        <p:nvSpPr>
          <p:cNvPr id="5" name="Date Placeholder 4"/>
          <p:cNvSpPr>
            <a:spLocks noGrp="1"/>
          </p:cNvSpPr>
          <p:nvPr>
            <p:ph type="dt" sz="half" idx="10"/>
          </p:nvPr>
        </p:nvSpPr>
        <p:spPr>
          <a:xfrm>
            <a:off x="3560064" y="6356351"/>
            <a:ext cx="2170176"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1/25/2022</a:t>
            </a:fld>
            <a:endParaRPr lang="en-US"/>
          </a:p>
        </p:txBody>
      </p:sp>
      <p:sp>
        <p:nvSpPr>
          <p:cNvPr id="6" name="Footer Placeholder 5"/>
          <p:cNvSpPr>
            <a:spLocks noGrp="1"/>
          </p:cNvSpPr>
          <p:nvPr>
            <p:ph type="ftr" sz="quarter" idx="11"/>
          </p:nvPr>
        </p:nvSpPr>
        <p:spPr>
          <a:xfrm>
            <a:off x="322729" y="6356351"/>
            <a:ext cx="2523744"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2523744" y="5738129"/>
            <a:ext cx="1011936"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spTree>
    <p:extLst>
      <p:ext uri="{BB962C8B-B14F-4D97-AF65-F5344CB8AC3E}">
        <p14:creationId xmlns:p14="http://schemas.microsoft.com/office/powerpoint/2010/main" val="10574706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12192000" cy="6858000"/>
          </a:xfrm>
          <a:prstGeom prst="rect">
            <a:avLst/>
          </a:prstGeom>
          <a:noFill/>
          <a:ln>
            <a:noFill/>
          </a:ln>
        </p:spPr>
      </p:pic>
      <p:sp>
        <p:nvSpPr>
          <p:cNvPr id="2" name="Title 1"/>
          <p:cNvSpPr>
            <a:spLocks noGrp="1"/>
          </p:cNvSpPr>
          <p:nvPr>
            <p:ph type="title"/>
          </p:nvPr>
        </p:nvSpPr>
        <p:spPr>
          <a:xfrm>
            <a:off x="1016000" y="4038600"/>
            <a:ext cx="1016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en-US"/>
              <a:t>Click to edit Master title style</a:t>
            </a:r>
            <a:endParaRPr/>
          </a:p>
        </p:txBody>
      </p:sp>
      <p:sp>
        <p:nvSpPr>
          <p:cNvPr id="3" name="Picture Placeholder 2"/>
          <p:cNvSpPr>
            <a:spLocks noGrp="1"/>
          </p:cNvSpPr>
          <p:nvPr>
            <p:ph type="pic" idx="1"/>
          </p:nvPr>
        </p:nvSpPr>
        <p:spPr>
          <a:xfrm>
            <a:off x="457200" y="265176"/>
            <a:ext cx="112776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1016000" y="5042648"/>
            <a:ext cx="1016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5AC8A2-C63C-49A4-89E9-2E4420D2ECA8}"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18992932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D85AC8A2-C63C-49A4-89E9-2E4420D2ECA8}" type="datetimeFigureOut">
              <a:rPr lang="en-US" smtClean="0"/>
              <a:t>1/25/2022</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74C7E049-B585-4EE6-96C0-EEB30EAA14FD}" type="slidenum">
              <a:rPr lang="en-US" smtClean="0"/>
              <a:t>‹#›</a:t>
            </a:fld>
            <a:endParaRPr lang="en-US"/>
          </a:p>
        </p:txBody>
      </p:sp>
    </p:spTree>
    <p:extLst>
      <p:ext uri="{BB962C8B-B14F-4D97-AF65-F5344CB8AC3E}">
        <p14:creationId xmlns:p14="http://schemas.microsoft.com/office/powerpoint/2010/main" val="292965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15833" r="39910" b="37628"/>
          <a:stretch/>
        </p:blipFill>
        <p:spPr>
          <a:xfrm>
            <a:off x="4158666" y="0"/>
            <a:ext cx="8033334" cy="6858000"/>
          </a:xfrm>
          <a:prstGeom prst="rect">
            <a:avLst/>
          </a:prstGeom>
        </p:spPr>
      </p:pic>
      <p:sp>
        <p:nvSpPr>
          <p:cNvPr id="20" name="Slide Number Placeholder 5"/>
          <p:cNvSpPr txBox="1">
            <a:spLocks/>
          </p:cNvSpPr>
          <p:nvPr userDrawn="1"/>
        </p:nvSpPr>
        <p:spPr>
          <a:xfrm>
            <a:off x="11498523" y="6335185"/>
            <a:ext cx="53498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E8AC6-424E-904F-AE4A-648F5E9D72F5}" type="slidenum">
              <a:rPr lang="en-US" smtClean="0"/>
              <a:pPr/>
              <a:t>‹#›</a:t>
            </a:fld>
            <a:endParaRPr lang="en-US"/>
          </a:p>
        </p:txBody>
      </p:sp>
      <p:sp>
        <p:nvSpPr>
          <p:cNvPr id="2" name="Title 1"/>
          <p:cNvSpPr>
            <a:spLocks noGrp="1"/>
          </p:cNvSpPr>
          <p:nvPr>
            <p:ph type="title"/>
          </p:nvPr>
        </p:nvSpPr>
        <p:spPr>
          <a:xfrm>
            <a:off x="663770" y="689316"/>
            <a:ext cx="4108255" cy="1368083"/>
          </a:xfrm>
        </p:spPr>
        <p:txBody>
          <a:bodyPr anchor="b"/>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663770" y="2057401"/>
            <a:ext cx="4108255" cy="3505346"/>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Content Placeholder 12"/>
          <p:cNvSpPr>
            <a:spLocks noGrp="1"/>
          </p:cNvSpPr>
          <p:nvPr>
            <p:ph sz="quarter" idx="11"/>
          </p:nvPr>
        </p:nvSpPr>
        <p:spPr>
          <a:xfrm>
            <a:off x="5156200" y="688975"/>
            <a:ext cx="6197600" cy="51720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2"/>
          </p:nvPr>
        </p:nvSpPr>
        <p:spPr>
          <a:xfrm>
            <a:off x="11498524" y="6335186"/>
            <a:ext cx="534980" cy="365125"/>
          </a:xfrm>
        </p:spPr>
        <p:txBody>
          <a:bodyPr/>
          <a:lstStyle>
            <a:lvl1pPr>
              <a:defRPr>
                <a:solidFill>
                  <a:schemeClr val="bg1"/>
                </a:solidFill>
              </a:defRPr>
            </a:lvl1pPr>
          </a:lstStyle>
          <a:p>
            <a:fld id="{DCFE8AC6-424E-904F-AE4A-648F5E9D72F5}" type="slidenum">
              <a:rPr lang="en-US" smtClean="0"/>
              <a:pPr/>
              <a:t>‹#›</a:t>
            </a:fld>
            <a:endParaRPr lang="en-US"/>
          </a:p>
        </p:txBody>
      </p:sp>
      <p:grpSp>
        <p:nvGrpSpPr>
          <p:cNvPr id="13" name="Group 12">
            <a:extLst>
              <a:ext uri="{FF2B5EF4-FFF2-40B4-BE49-F238E27FC236}">
                <a16:creationId xmlns:a16="http://schemas.microsoft.com/office/drawing/2014/main" id="{26248C8C-8F13-B146-9635-90D32AEEC026}"/>
              </a:ext>
            </a:extLst>
          </p:cNvPr>
          <p:cNvGrpSpPr/>
          <p:nvPr userDrawn="1"/>
        </p:nvGrpSpPr>
        <p:grpSpPr>
          <a:xfrm>
            <a:off x="669553" y="5748966"/>
            <a:ext cx="1459481" cy="1109034"/>
            <a:chOff x="669553" y="5748966"/>
            <a:chExt cx="1459481" cy="1109034"/>
          </a:xfrm>
        </p:grpSpPr>
        <p:pic>
          <p:nvPicPr>
            <p:cNvPr id="15" name="Picture 14">
              <a:extLst>
                <a:ext uri="{FF2B5EF4-FFF2-40B4-BE49-F238E27FC236}">
                  <a16:creationId xmlns:a16="http://schemas.microsoft.com/office/drawing/2014/main" id="{ED7F74E1-8D05-8845-9E29-F72C1C2076E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07229" y="5748966"/>
              <a:ext cx="1384126" cy="270234"/>
            </a:xfrm>
            <a:prstGeom prst="rect">
              <a:avLst/>
            </a:prstGeom>
          </p:spPr>
        </p:pic>
        <p:sp>
          <p:nvSpPr>
            <p:cNvPr id="16" name="Rectangle 15">
              <a:extLst>
                <a:ext uri="{FF2B5EF4-FFF2-40B4-BE49-F238E27FC236}">
                  <a16:creationId xmlns:a16="http://schemas.microsoft.com/office/drawing/2014/main" id="{1E5900A2-1A63-2A4D-B47D-B5FE635E185A}"/>
                </a:ext>
              </a:extLst>
            </p:cNvPr>
            <p:cNvSpPr/>
            <p:nvPr userDrawn="1"/>
          </p:nvSpPr>
          <p:spPr>
            <a:xfrm rot="5400000">
              <a:off x="485500"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7" name="Rectangle 16">
              <a:extLst>
                <a:ext uri="{FF2B5EF4-FFF2-40B4-BE49-F238E27FC236}">
                  <a16:creationId xmlns:a16="http://schemas.microsoft.com/office/drawing/2014/main" id="{8E6758C8-8557-B142-936A-E2239B209CFE}"/>
                </a:ext>
              </a:extLst>
            </p:cNvPr>
            <p:cNvSpPr/>
            <p:nvPr userDrawn="1"/>
          </p:nvSpPr>
          <p:spPr>
            <a:xfrm rot="5400000">
              <a:off x="1073003"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8" name="Rectangle 17">
              <a:extLst>
                <a:ext uri="{FF2B5EF4-FFF2-40B4-BE49-F238E27FC236}">
                  <a16:creationId xmlns:a16="http://schemas.microsoft.com/office/drawing/2014/main" id="{4E481BED-61D9-8D44-8AF2-B10CC9BAB409}"/>
                </a:ext>
              </a:extLst>
            </p:cNvPr>
            <p:cNvSpPr/>
            <p:nvPr userDrawn="1"/>
          </p:nvSpPr>
          <p:spPr>
            <a:xfrm rot="5400000">
              <a:off x="1660505"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Tree>
    <p:extLst>
      <p:ext uri="{BB962C8B-B14F-4D97-AF65-F5344CB8AC3E}">
        <p14:creationId xmlns:p14="http://schemas.microsoft.com/office/powerpoint/2010/main" val="505732560"/>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12192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12192000" cy="543261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85AC8A2-C63C-49A4-89E9-2E4420D2ECA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1101243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10397483" cy="6858000"/>
          </a:xfrm>
          <a:prstGeom prst="rect">
            <a:avLst/>
          </a:prstGeom>
          <a:noFill/>
          <a:ln>
            <a:noFill/>
          </a:ln>
        </p:spPr>
      </p:pic>
      <p:sp>
        <p:nvSpPr>
          <p:cNvPr id="2" name="Vertical Title 1"/>
          <p:cNvSpPr>
            <a:spLocks noGrp="1"/>
          </p:cNvSpPr>
          <p:nvPr>
            <p:ph type="title" orient="vert"/>
          </p:nvPr>
        </p:nvSpPr>
        <p:spPr>
          <a:xfrm>
            <a:off x="10464800" y="457201"/>
            <a:ext cx="1625600" cy="5668963"/>
          </a:xfrm>
        </p:spPr>
        <p:txBody>
          <a:bodyPr vert="eaVert">
            <a:normAutofit/>
          </a:bodyPr>
          <a:lstStyle/>
          <a:p>
            <a:r>
              <a:rPr lang="en-US"/>
              <a:t>Click to edit Master title style</a:t>
            </a:r>
            <a:endParaRPr/>
          </a:p>
        </p:txBody>
      </p:sp>
      <p:sp>
        <p:nvSpPr>
          <p:cNvPr id="3" name="Vertical Text Placeholder 2"/>
          <p:cNvSpPr>
            <a:spLocks noGrp="1"/>
          </p:cNvSpPr>
          <p:nvPr>
            <p:ph type="body" orient="vert" idx="1"/>
          </p:nvPr>
        </p:nvSpPr>
        <p:spPr>
          <a:xfrm>
            <a:off x="1039283" y="457201"/>
            <a:ext cx="8511116" cy="56689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10566400" y="6356351"/>
            <a:ext cx="14224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7037543" y="3344239"/>
            <a:ext cx="6855164" cy="166688"/>
          </a:xfrm>
          <a:prstGeom prst="rect">
            <a:avLst/>
          </a:prstGeom>
        </p:spPr>
      </p:pic>
    </p:spTree>
    <p:extLst>
      <p:ext uri="{BB962C8B-B14F-4D97-AF65-F5344CB8AC3E}">
        <p14:creationId xmlns:p14="http://schemas.microsoft.com/office/powerpoint/2010/main" val="25114888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1910" t="1884" r="7107" b="30206"/>
          <a:stretch/>
        </p:blipFill>
        <p:spPr>
          <a:xfrm>
            <a:off x="246629" y="181087"/>
            <a:ext cx="11720580" cy="6525981"/>
          </a:xfrm>
          <a:prstGeom prst="rect">
            <a:avLst/>
          </a:prstGeom>
        </p:spPr>
      </p:pic>
      <p:sp>
        <p:nvSpPr>
          <p:cNvPr id="12" name="Snip Single Corner Rectangle 11"/>
          <p:cNvSpPr/>
          <p:nvPr userDrawn="1"/>
        </p:nvSpPr>
        <p:spPr>
          <a:xfrm rot="5400000">
            <a:off x="2834304" y="-2447590"/>
            <a:ext cx="6507128" cy="11720577"/>
          </a:xfrm>
          <a:prstGeom prst="snip1Rect">
            <a:avLst/>
          </a:prstGeom>
          <a:noFill/>
          <a:ln w="317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ight Triangle 12"/>
          <p:cNvSpPr/>
          <p:nvPr userDrawn="1"/>
        </p:nvSpPr>
        <p:spPr>
          <a:xfrm rot="16200000">
            <a:off x="10496651" y="5165796"/>
            <a:ext cx="1697924" cy="168890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8"/>
          <p:cNvSpPr>
            <a:spLocks noGrp="1"/>
          </p:cNvSpPr>
          <p:nvPr userDrawn="1">
            <p:ph type="title" hasCustomPrompt="1"/>
          </p:nvPr>
        </p:nvSpPr>
        <p:spPr>
          <a:xfrm>
            <a:off x="4752755" y="647390"/>
            <a:ext cx="6648839" cy="1776834"/>
          </a:xfrm>
          <a:prstGeom prst="rect">
            <a:avLst/>
          </a:prstGeom>
        </p:spPr>
        <p:txBody>
          <a:bodyPr lIns="0" tIns="0" rIns="0" bIns="0" anchor="b" anchorCtr="0">
            <a:normAutofit/>
          </a:bodyPr>
          <a:lstStyle>
            <a:lvl1pPr algn="r">
              <a:lnSpc>
                <a:spcPct val="90000"/>
              </a:lnSpc>
              <a:defRPr sz="4500" b="1">
                <a:solidFill>
                  <a:schemeClr val="bg1"/>
                </a:solidFill>
                <a:latin typeface="Georgia" charset="0"/>
                <a:ea typeface="Georgia" charset="0"/>
                <a:cs typeface="Georgia" charset="0"/>
              </a:defRPr>
            </a:lvl1pPr>
          </a:lstStyle>
          <a:p>
            <a:r>
              <a:rPr lang="en-US"/>
              <a:t>Click to edit master title style</a:t>
            </a:r>
          </a:p>
        </p:txBody>
      </p:sp>
      <p:sp>
        <p:nvSpPr>
          <p:cNvPr id="11" name="Text Placeholder 10"/>
          <p:cNvSpPr>
            <a:spLocks noGrp="1"/>
          </p:cNvSpPr>
          <p:nvPr userDrawn="1">
            <p:ph type="body" sz="quarter" idx="11" hasCustomPrompt="1"/>
          </p:nvPr>
        </p:nvSpPr>
        <p:spPr>
          <a:xfrm>
            <a:off x="5638802" y="3053618"/>
            <a:ext cx="5762791" cy="1139092"/>
          </a:xfrm>
          <a:prstGeom prst="rect">
            <a:avLst/>
          </a:prstGeom>
        </p:spPr>
        <p:txBody>
          <a:bodyPr lIns="0" tIns="0" rIns="0" bIns="0"/>
          <a:lstStyle>
            <a:lvl1pPr marL="0" indent="0" algn="r">
              <a:buNone/>
              <a:defRPr>
                <a:solidFill>
                  <a:schemeClr val="bg1"/>
                </a:solidFill>
              </a:defRPr>
            </a:lvl1pPr>
          </a:lstStyle>
          <a:p>
            <a:pPr lvl="0"/>
            <a:r>
              <a:rPr lang="en-US"/>
              <a:t>Click to edit master subtitle style</a:t>
            </a:r>
          </a:p>
        </p:txBody>
      </p:sp>
      <p:sp>
        <p:nvSpPr>
          <p:cNvPr id="14" name="Rectangle 13"/>
          <p:cNvSpPr/>
          <p:nvPr userDrawn="1"/>
        </p:nvSpPr>
        <p:spPr>
          <a:xfrm>
            <a:off x="10513730" y="2669926"/>
            <a:ext cx="844452" cy="129836"/>
          </a:xfrm>
          <a:prstGeom prst="rect">
            <a:avLst/>
          </a:prstGeom>
          <a:solidFill>
            <a:srgbClr val="40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42434" y="649674"/>
            <a:ext cx="1821263" cy="266684"/>
          </a:xfrm>
          <a:prstGeom prst="rect">
            <a:avLst/>
          </a:prstGeom>
        </p:spPr>
      </p:pic>
    </p:spTree>
    <p:extLst>
      <p:ext uri="{BB962C8B-B14F-4D97-AF65-F5344CB8AC3E}">
        <p14:creationId xmlns:p14="http://schemas.microsoft.com/office/powerpoint/2010/main" val="39436764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7" name="Snip Single Corner Rectangle 6"/>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lnSpc>
                <a:spcPct val="100000"/>
              </a:lnSpc>
              <a:defRPr>
                <a:solidFill>
                  <a:schemeClr val="bg1"/>
                </a:solidFill>
              </a:defRPr>
            </a:lvl1pPr>
          </a:lstStyle>
          <a:p>
            <a:r>
              <a:rPr lang="en-US"/>
              <a:t>Click to edit Master title style</a:t>
            </a:r>
          </a:p>
        </p:txBody>
      </p:sp>
      <p:sp>
        <p:nvSpPr>
          <p:cNvPr id="3" name="Content Placeholder 2"/>
          <p:cNvSpPr>
            <a:spLocks noGrp="1"/>
          </p:cNvSpPr>
          <p:nvPr>
            <p:ph idx="1"/>
          </p:nvPr>
        </p:nvSpPr>
        <p:spPr>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pic>
        <p:nvPicPr>
          <p:cNvPr id="9" name="Picture 8"/>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7409" y="6055408"/>
            <a:ext cx="1821263" cy="266684"/>
          </a:xfrm>
          <a:prstGeom prst="rect">
            <a:avLst/>
          </a:prstGeom>
        </p:spPr>
      </p:pic>
    </p:spTree>
    <p:extLst>
      <p:ext uri="{BB962C8B-B14F-4D97-AF65-F5344CB8AC3E}">
        <p14:creationId xmlns:p14="http://schemas.microsoft.com/office/powerpoint/2010/main" val="292113204"/>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12" name="Snip Single Corner Rectangle 11"/>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2" name="Title 1"/>
          <p:cNvSpPr>
            <a:spLocks noGrp="1"/>
          </p:cNvSpPr>
          <p:nvPr>
            <p:ph type="title" hasCustomPrompt="1"/>
          </p:nvPr>
        </p:nvSpPr>
        <p:spPr>
          <a:xfrm>
            <a:off x="1036322" y="532745"/>
            <a:ext cx="8951743" cy="3284293"/>
          </a:xfrm>
        </p:spPr>
        <p:txBody>
          <a:bodyPr lIns="0" tIns="0" rIns="0" bIns="0" anchor="b"/>
          <a:lstStyle>
            <a:lvl1pPr>
              <a:lnSpc>
                <a:spcPct val="90000"/>
              </a:lnSpc>
              <a:defRPr sz="4500" baseline="0">
                <a:solidFill>
                  <a:schemeClr val="bg1"/>
                </a:solidFill>
              </a:defRPr>
            </a:lvl1pPr>
          </a:lstStyle>
          <a:p>
            <a:r>
              <a:rPr lang="en-US"/>
              <a:t>Click to edit section title style</a:t>
            </a:r>
          </a:p>
        </p:txBody>
      </p:sp>
      <p:sp>
        <p:nvSpPr>
          <p:cNvPr id="11" name="Text Placeholder 10"/>
          <p:cNvSpPr>
            <a:spLocks noGrp="1"/>
          </p:cNvSpPr>
          <p:nvPr>
            <p:ph type="body" sz="quarter" idx="11" hasCustomPrompt="1"/>
          </p:nvPr>
        </p:nvSpPr>
        <p:spPr>
          <a:xfrm>
            <a:off x="1010239" y="4356768"/>
            <a:ext cx="7753935" cy="812923"/>
          </a:xfrm>
          <a:prstGeom prst="rect">
            <a:avLst/>
          </a:prstGeom>
        </p:spPr>
        <p:txBody>
          <a:bodyPr lIns="0" tIns="0" rIns="0" bIns="0"/>
          <a:lstStyle>
            <a:lvl1pPr marL="0" indent="0" algn="l">
              <a:buNone/>
              <a:defRPr baseline="0">
                <a:solidFill>
                  <a:srgbClr val="6BA4B8"/>
                </a:solidFill>
              </a:defRPr>
            </a:lvl1pPr>
          </a:lstStyle>
          <a:p>
            <a:pPr lvl="0"/>
            <a:r>
              <a:rPr lang="en-US"/>
              <a:t>Click to edit section subtitle style</a:t>
            </a:r>
          </a:p>
        </p:txBody>
      </p:sp>
      <p:sp>
        <p:nvSpPr>
          <p:cNvPr id="16" name="Rectangle 15"/>
          <p:cNvSpPr/>
          <p:nvPr userDrawn="1"/>
        </p:nvSpPr>
        <p:spPr>
          <a:xfrm>
            <a:off x="1010239" y="4021984"/>
            <a:ext cx="844452" cy="129836"/>
          </a:xfrm>
          <a:prstGeom prst="rect">
            <a:avLst/>
          </a:prstGeom>
          <a:solidFill>
            <a:srgbClr val="40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A163A3C-6FBF-FE4B-8B3A-6B0ED35014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7409" y="6055408"/>
            <a:ext cx="1821263" cy="266684"/>
          </a:xfrm>
          <a:prstGeom prst="rect">
            <a:avLst/>
          </a:prstGeom>
        </p:spPr>
      </p:pic>
    </p:spTree>
    <p:extLst>
      <p:ext uri="{BB962C8B-B14F-4D97-AF65-F5344CB8AC3E}">
        <p14:creationId xmlns:p14="http://schemas.microsoft.com/office/powerpoint/2010/main" val="573968442"/>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11" name="Snip Single Corner Rectangle 10"/>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6"/>
            <a:ext cx="5181600" cy="40265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0265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872A3D9-1E07-9543-AB88-B41ABF98A3A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7409" y="6055408"/>
            <a:ext cx="1821263" cy="266684"/>
          </a:xfrm>
          <a:prstGeom prst="rect">
            <a:avLst/>
          </a:prstGeom>
        </p:spPr>
      </p:pic>
    </p:spTree>
    <p:extLst>
      <p:ext uri="{BB962C8B-B14F-4D97-AF65-F5344CB8AC3E}">
        <p14:creationId xmlns:p14="http://schemas.microsoft.com/office/powerpoint/2010/main" val="805002006"/>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4" name="Snip Single Corner Rectangle 13"/>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3" name="Text Placeholder 2"/>
          <p:cNvSpPr>
            <a:spLocks noGrp="1"/>
          </p:cNvSpPr>
          <p:nvPr>
            <p:ph type="body" idx="1" hasCustomPrompt="1"/>
          </p:nvPr>
        </p:nvSpPr>
        <p:spPr>
          <a:xfrm>
            <a:off x="841375" y="1690688"/>
            <a:ext cx="5156200" cy="663919"/>
          </a:xfrm>
        </p:spPr>
        <p:txBody>
          <a:bodyPr anchor="b"/>
          <a:lstStyle>
            <a:lvl1pPr marL="0" indent="0">
              <a:lnSpc>
                <a:spcPct val="100000"/>
              </a:lnSpc>
              <a:buNone/>
              <a:defRPr sz="1800" b="1">
                <a:solidFill>
                  <a:srgbClr val="6BA4B8"/>
                </a:solidFill>
                <a:latin typeface="Georgia" charset="0"/>
                <a:ea typeface="Georgia" charset="0"/>
                <a:cs typeface="Georgia"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3470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2" y="1690688"/>
            <a:ext cx="5183188" cy="662159"/>
          </a:xfrm>
        </p:spPr>
        <p:txBody>
          <a:bodyPr anchor="b"/>
          <a:lstStyle>
            <a:lvl1pPr marL="0" indent="0">
              <a:lnSpc>
                <a:spcPct val="100000"/>
              </a:lnSpc>
              <a:buNone/>
              <a:defRPr sz="1800" b="1">
                <a:solidFill>
                  <a:srgbClr val="6BA4B8"/>
                </a:solidFill>
                <a:latin typeface="Georgia" charset="0"/>
                <a:ea typeface="Georgia" charset="0"/>
                <a:cs typeface="Georgia"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3470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543C75DF-2A84-ED47-B855-E5617101F3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7409" y="6055408"/>
            <a:ext cx="1821263" cy="266684"/>
          </a:xfrm>
          <a:prstGeom prst="rect">
            <a:avLst/>
          </a:prstGeom>
        </p:spPr>
      </p:pic>
    </p:spTree>
    <p:extLst>
      <p:ext uri="{BB962C8B-B14F-4D97-AF65-F5344CB8AC3E}">
        <p14:creationId xmlns:p14="http://schemas.microsoft.com/office/powerpoint/2010/main" val="1892214482"/>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9" name="Snip Single Corner Rectangle 8"/>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8F6F0D74-081B-774B-9B1C-85567AA2B32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7409" y="6055408"/>
            <a:ext cx="1821263" cy="266684"/>
          </a:xfrm>
          <a:prstGeom prst="rect">
            <a:avLst/>
          </a:prstGeom>
        </p:spPr>
      </p:pic>
    </p:spTree>
    <p:extLst>
      <p:ext uri="{BB962C8B-B14F-4D97-AF65-F5344CB8AC3E}">
        <p14:creationId xmlns:p14="http://schemas.microsoft.com/office/powerpoint/2010/main" val="2152181767"/>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8" name="Snip Single Corner Rectangle 7"/>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pic>
        <p:nvPicPr>
          <p:cNvPr id="5" name="Picture 4">
            <a:extLst>
              <a:ext uri="{FF2B5EF4-FFF2-40B4-BE49-F238E27FC236}">
                <a16:creationId xmlns:a16="http://schemas.microsoft.com/office/drawing/2014/main" id="{D67C03F4-D12F-FC4E-9295-4C28777BCE1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7409" y="6055408"/>
            <a:ext cx="1821263" cy="266684"/>
          </a:xfrm>
          <a:prstGeom prst="rect">
            <a:avLst/>
          </a:prstGeom>
        </p:spPr>
      </p:pic>
    </p:spTree>
    <p:extLst>
      <p:ext uri="{BB962C8B-B14F-4D97-AF65-F5344CB8AC3E}">
        <p14:creationId xmlns:p14="http://schemas.microsoft.com/office/powerpoint/2010/main" val="2371014658"/>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9" name="Snip Single Corner Rectangle 8"/>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2" name="Title 1"/>
          <p:cNvSpPr>
            <a:spLocks noGrp="1"/>
          </p:cNvSpPr>
          <p:nvPr>
            <p:ph type="title"/>
          </p:nvPr>
        </p:nvSpPr>
        <p:spPr>
          <a:xfrm>
            <a:off x="839788" y="689320"/>
            <a:ext cx="3932237" cy="1368083"/>
          </a:xfrm>
        </p:spPr>
        <p:txBody>
          <a:bodyPr anchor="b"/>
          <a:lstStyle>
            <a:lvl1pPr>
              <a:defRPr sz="24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839788" y="2057404"/>
            <a:ext cx="3932237" cy="3803651"/>
          </a:xfrm>
        </p:spPr>
        <p:txBody>
          <a:bodyPr/>
          <a:lstStyle>
            <a:lvl1pPr marL="0" indent="0">
              <a:buNone/>
              <a:defRPr sz="1200">
                <a:solidFill>
                  <a:srgbClr val="6BA4B8"/>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14" name="Content Placeholder 12"/>
          <p:cNvSpPr>
            <a:spLocks noGrp="1"/>
          </p:cNvSpPr>
          <p:nvPr>
            <p:ph sz="quarter" idx="11"/>
          </p:nvPr>
        </p:nvSpPr>
        <p:spPr>
          <a:xfrm>
            <a:off x="5156200" y="688979"/>
            <a:ext cx="6197600" cy="51720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94758B6-BC9F-B74E-8B39-5D1F46AA646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7409" y="6055408"/>
            <a:ext cx="1821263" cy="266684"/>
          </a:xfrm>
          <a:prstGeom prst="rect">
            <a:avLst/>
          </a:prstGeom>
        </p:spPr>
      </p:pic>
    </p:spTree>
    <p:extLst>
      <p:ext uri="{BB962C8B-B14F-4D97-AF65-F5344CB8AC3E}">
        <p14:creationId xmlns:p14="http://schemas.microsoft.com/office/powerpoint/2010/main" val="9432932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with Captio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15833" r="39910" b="37628"/>
          <a:stretch/>
        </p:blipFill>
        <p:spPr>
          <a:xfrm>
            <a:off x="4158667" y="1"/>
            <a:ext cx="8033334" cy="6858000"/>
          </a:xfrm>
          <a:prstGeom prst="rect">
            <a:avLst/>
          </a:prstGeom>
        </p:spPr>
      </p:pic>
      <p:sp>
        <p:nvSpPr>
          <p:cNvPr id="10" name="Slide Number Placeholder 5"/>
          <p:cNvSpPr>
            <a:spLocks noGrp="1"/>
          </p:cNvSpPr>
          <p:nvPr>
            <p:ph type="sldNum" sz="quarter" idx="13"/>
          </p:nvPr>
        </p:nvSpPr>
        <p:spPr>
          <a:xfrm>
            <a:off x="11498524" y="6335186"/>
            <a:ext cx="534980" cy="365125"/>
          </a:xfrm>
        </p:spPr>
        <p:txBody>
          <a:bodyPr/>
          <a:lstStyle>
            <a:lvl1pPr>
              <a:defRPr>
                <a:solidFill>
                  <a:schemeClr val="bg1"/>
                </a:solidFill>
              </a:defRPr>
            </a:lvl1pPr>
          </a:lstStyle>
          <a:p>
            <a:fld id="{DCFE8AC6-424E-904F-AE4A-648F5E9D72F5}" type="slidenum">
              <a:rPr lang="en-US" smtClean="0"/>
              <a:pPr/>
              <a:t>‹#›</a:t>
            </a:fld>
            <a:endParaRPr lang="en-US"/>
          </a:p>
        </p:txBody>
      </p:sp>
      <p:sp>
        <p:nvSpPr>
          <p:cNvPr id="2" name="Title 1"/>
          <p:cNvSpPr>
            <a:spLocks noGrp="1"/>
          </p:cNvSpPr>
          <p:nvPr>
            <p:ph type="title"/>
          </p:nvPr>
        </p:nvSpPr>
        <p:spPr>
          <a:xfrm>
            <a:off x="663772" y="689316"/>
            <a:ext cx="4108254" cy="1368083"/>
          </a:xfrm>
        </p:spPr>
        <p:txBody>
          <a:bodyPr anchor="b"/>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663772" y="2057400"/>
            <a:ext cx="4108254" cy="350534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4"/>
          <p:cNvSpPr>
            <a:spLocks noGrp="1"/>
          </p:cNvSpPr>
          <p:nvPr>
            <p:ph type="pic" sz="quarter" idx="12"/>
          </p:nvPr>
        </p:nvSpPr>
        <p:spPr>
          <a:xfrm>
            <a:off x="5156200" y="688975"/>
            <a:ext cx="6197600" cy="5172075"/>
          </a:xfrm>
        </p:spPr>
        <p:txBody>
          <a:bodyPr/>
          <a:lstStyle>
            <a:lvl1pPr>
              <a:defRPr>
                <a:solidFill>
                  <a:schemeClr val="bg1"/>
                </a:solidFill>
              </a:defRPr>
            </a:lvl1pPr>
          </a:lstStyle>
          <a:p>
            <a:r>
              <a:rPr lang="en-US"/>
              <a:t>Click icon to add picture</a:t>
            </a:r>
          </a:p>
        </p:txBody>
      </p:sp>
      <p:grpSp>
        <p:nvGrpSpPr>
          <p:cNvPr id="12" name="Group 11">
            <a:extLst>
              <a:ext uri="{FF2B5EF4-FFF2-40B4-BE49-F238E27FC236}">
                <a16:creationId xmlns:a16="http://schemas.microsoft.com/office/drawing/2014/main" id="{93141DD9-41DA-2B48-82E1-72E0AC59660E}"/>
              </a:ext>
            </a:extLst>
          </p:cNvPr>
          <p:cNvGrpSpPr/>
          <p:nvPr userDrawn="1"/>
        </p:nvGrpSpPr>
        <p:grpSpPr>
          <a:xfrm>
            <a:off x="669553" y="5748966"/>
            <a:ext cx="1459481" cy="1109034"/>
            <a:chOff x="669553" y="5748966"/>
            <a:chExt cx="1459481" cy="1109034"/>
          </a:xfrm>
        </p:grpSpPr>
        <p:pic>
          <p:nvPicPr>
            <p:cNvPr id="16" name="Picture 15">
              <a:extLst>
                <a:ext uri="{FF2B5EF4-FFF2-40B4-BE49-F238E27FC236}">
                  <a16:creationId xmlns:a16="http://schemas.microsoft.com/office/drawing/2014/main" id="{6EC261DA-A4CF-5C45-A3F0-9DD01403132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07229" y="5748966"/>
              <a:ext cx="1384126" cy="270234"/>
            </a:xfrm>
            <a:prstGeom prst="rect">
              <a:avLst/>
            </a:prstGeom>
          </p:spPr>
        </p:pic>
        <p:sp>
          <p:nvSpPr>
            <p:cNvPr id="17" name="Rectangle 16">
              <a:extLst>
                <a:ext uri="{FF2B5EF4-FFF2-40B4-BE49-F238E27FC236}">
                  <a16:creationId xmlns:a16="http://schemas.microsoft.com/office/drawing/2014/main" id="{FD053097-E50E-8E43-A532-4E814EDE117C}"/>
                </a:ext>
              </a:extLst>
            </p:cNvPr>
            <p:cNvSpPr/>
            <p:nvPr userDrawn="1"/>
          </p:nvSpPr>
          <p:spPr>
            <a:xfrm rot="5400000">
              <a:off x="485500"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8" name="Rectangle 17">
              <a:extLst>
                <a:ext uri="{FF2B5EF4-FFF2-40B4-BE49-F238E27FC236}">
                  <a16:creationId xmlns:a16="http://schemas.microsoft.com/office/drawing/2014/main" id="{52E737CF-54A2-754F-83B2-1FE9C53257FB}"/>
                </a:ext>
              </a:extLst>
            </p:cNvPr>
            <p:cNvSpPr/>
            <p:nvPr userDrawn="1"/>
          </p:nvSpPr>
          <p:spPr>
            <a:xfrm rot="5400000">
              <a:off x="1073003"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1" name="Rectangle 20">
              <a:extLst>
                <a:ext uri="{FF2B5EF4-FFF2-40B4-BE49-F238E27FC236}">
                  <a16:creationId xmlns:a16="http://schemas.microsoft.com/office/drawing/2014/main" id="{A508741B-36BA-3240-8499-1DD9C72603F2}"/>
                </a:ext>
              </a:extLst>
            </p:cNvPr>
            <p:cNvSpPr/>
            <p:nvPr userDrawn="1"/>
          </p:nvSpPr>
          <p:spPr>
            <a:xfrm rot="5400000">
              <a:off x="1660505" y="6389472"/>
              <a:ext cx="652581" cy="28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spTree>
    <p:extLst>
      <p:ext uri="{BB962C8B-B14F-4D97-AF65-F5344CB8AC3E}">
        <p14:creationId xmlns:p14="http://schemas.microsoft.com/office/powerpoint/2010/main" val="1477400258"/>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hoto with Caption">
    <p:bg>
      <p:bgPr>
        <a:solidFill>
          <a:schemeClr val="bg1"/>
        </a:solidFill>
        <a:effectLst/>
      </p:bgPr>
    </p:bg>
    <p:spTree>
      <p:nvGrpSpPr>
        <p:cNvPr id="1" name=""/>
        <p:cNvGrpSpPr/>
        <p:nvPr/>
      </p:nvGrpSpPr>
      <p:grpSpPr>
        <a:xfrm>
          <a:off x="0" y="0"/>
          <a:ext cx="0" cy="0"/>
          <a:chOff x="0" y="0"/>
          <a:chExt cx="0" cy="0"/>
        </a:xfrm>
      </p:grpSpPr>
      <p:sp>
        <p:nvSpPr>
          <p:cNvPr id="12" name="Snip Single Corner Rectangle 11"/>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p:cNvSpPr>
            <a:spLocks noGrp="1"/>
          </p:cNvSpPr>
          <p:nvPr>
            <p:ph type="sldNum" sz="quarter" idx="13"/>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2" name="Title 1"/>
          <p:cNvSpPr>
            <a:spLocks noGrp="1"/>
          </p:cNvSpPr>
          <p:nvPr>
            <p:ph type="title"/>
          </p:nvPr>
        </p:nvSpPr>
        <p:spPr>
          <a:xfrm>
            <a:off x="839788" y="689320"/>
            <a:ext cx="3932237" cy="1368083"/>
          </a:xfrm>
        </p:spPr>
        <p:txBody>
          <a:bodyPr anchor="b"/>
          <a:lstStyle>
            <a:lvl1pPr>
              <a:defRPr sz="24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839788" y="2057404"/>
            <a:ext cx="3932237" cy="3803651"/>
          </a:xfrm>
        </p:spPr>
        <p:txBody>
          <a:bodyPr/>
          <a:lstStyle>
            <a:lvl1pPr marL="0" indent="0">
              <a:buNone/>
              <a:defRPr sz="1200">
                <a:solidFill>
                  <a:srgbClr val="6BA4B8"/>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8" name="Picture Placeholder 4"/>
          <p:cNvSpPr>
            <a:spLocks noGrp="1"/>
          </p:cNvSpPr>
          <p:nvPr>
            <p:ph type="pic" sz="quarter" idx="12"/>
          </p:nvPr>
        </p:nvSpPr>
        <p:spPr>
          <a:xfrm>
            <a:off x="5156200" y="688979"/>
            <a:ext cx="6197600" cy="5172075"/>
          </a:xfrm>
        </p:spPr>
        <p:txBody>
          <a:bodyPr/>
          <a:lstStyle>
            <a:lvl1pPr>
              <a:defRPr>
                <a:solidFill>
                  <a:schemeClr val="bg1"/>
                </a:solidFill>
              </a:defRPr>
            </a:lvl1pPr>
          </a:lstStyle>
          <a:p>
            <a:r>
              <a:rPr lang="en-US"/>
              <a:t>Click icon to add picture</a:t>
            </a:r>
          </a:p>
        </p:txBody>
      </p:sp>
      <p:pic>
        <p:nvPicPr>
          <p:cNvPr id="9" name="Picture 8">
            <a:extLst>
              <a:ext uri="{FF2B5EF4-FFF2-40B4-BE49-F238E27FC236}">
                <a16:creationId xmlns:a16="http://schemas.microsoft.com/office/drawing/2014/main" id="{D8BE83D2-82B4-2C43-9A0E-4F167B74CC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7409" y="6055408"/>
            <a:ext cx="1821263" cy="266684"/>
          </a:xfrm>
          <a:prstGeom prst="rect">
            <a:avLst/>
          </a:prstGeom>
        </p:spPr>
      </p:pic>
    </p:spTree>
    <p:extLst>
      <p:ext uri="{BB962C8B-B14F-4D97-AF65-F5344CB8AC3E}">
        <p14:creationId xmlns:p14="http://schemas.microsoft.com/office/powerpoint/2010/main" val="3529570448"/>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 Tit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091" t="30263" r="48130" b="2912"/>
          <a:stretch/>
        </p:blipFill>
        <p:spPr>
          <a:xfrm rot="10800000">
            <a:off x="227579" y="107466"/>
            <a:ext cx="11720579" cy="6610463"/>
          </a:xfrm>
          <a:prstGeom prst="rect">
            <a:avLst/>
          </a:prstGeom>
        </p:spPr>
      </p:pic>
      <p:sp>
        <p:nvSpPr>
          <p:cNvPr id="9" name="Snip Single Corner Rectangle 8"/>
          <p:cNvSpPr/>
          <p:nvPr userDrawn="1"/>
        </p:nvSpPr>
        <p:spPr>
          <a:xfrm rot="5400000">
            <a:off x="2834304" y="-2447590"/>
            <a:ext cx="6507128" cy="11720577"/>
          </a:xfrm>
          <a:prstGeom prst="snip1Rect">
            <a:avLst/>
          </a:prstGeom>
          <a:noFill/>
          <a:ln w="317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ight Triangle 9"/>
          <p:cNvSpPr/>
          <p:nvPr userDrawn="1"/>
        </p:nvSpPr>
        <p:spPr>
          <a:xfrm rot="16200000">
            <a:off x="10496651" y="5165796"/>
            <a:ext cx="1697924" cy="168890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4875439" y="2559858"/>
            <a:ext cx="106109" cy="1675829"/>
          </a:xfrm>
          <a:prstGeom prst="rect">
            <a:avLst/>
          </a:prstGeom>
          <a:solidFill>
            <a:srgbClr val="6B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811901" y="2562334"/>
            <a:ext cx="1840687" cy="1673352"/>
          </a:xfrm>
          <a:prstGeom prst="rect">
            <a:avLst/>
          </a:prstGeom>
        </p:spPr>
      </p:pic>
      <p:pic>
        <p:nvPicPr>
          <p:cNvPr id="19" name="Picture 18"/>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457095" y="2564486"/>
            <a:ext cx="3739079" cy="1664095"/>
          </a:xfrm>
          <a:prstGeom prst="rect">
            <a:avLst/>
          </a:prstGeom>
        </p:spPr>
      </p:pic>
      <p:pic>
        <p:nvPicPr>
          <p:cNvPr id="12" name="Picture 11">
            <a:extLst>
              <a:ext uri="{FF2B5EF4-FFF2-40B4-BE49-F238E27FC236}">
                <a16:creationId xmlns:a16="http://schemas.microsoft.com/office/drawing/2014/main" id="{7A09E349-7A38-C746-B971-957F15A27AE0}"/>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597409" y="6055408"/>
            <a:ext cx="1821263" cy="266684"/>
          </a:xfrm>
          <a:prstGeom prst="rect">
            <a:avLst/>
          </a:prstGeom>
        </p:spPr>
      </p:pic>
    </p:spTree>
    <p:extLst>
      <p:ext uri="{BB962C8B-B14F-4D97-AF65-F5344CB8AC3E}">
        <p14:creationId xmlns:p14="http://schemas.microsoft.com/office/powerpoint/2010/main" val="42693930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1910" t="1884" r="7107" b="30206"/>
          <a:stretch/>
        </p:blipFill>
        <p:spPr>
          <a:xfrm>
            <a:off x="246629" y="181087"/>
            <a:ext cx="11720580" cy="6525981"/>
          </a:xfrm>
          <a:prstGeom prst="rect">
            <a:avLst/>
          </a:prstGeom>
        </p:spPr>
      </p:pic>
      <p:sp>
        <p:nvSpPr>
          <p:cNvPr id="12" name="Snip Single Corner Rectangle 11"/>
          <p:cNvSpPr/>
          <p:nvPr userDrawn="1"/>
        </p:nvSpPr>
        <p:spPr>
          <a:xfrm rot="5400000">
            <a:off x="2834304" y="-2447590"/>
            <a:ext cx="6507128" cy="11720577"/>
          </a:xfrm>
          <a:prstGeom prst="snip1Rect">
            <a:avLst/>
          </a:prstGeom>
          <a:noFill/>
          <a:ln w="317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ight Triangle 12"/>
          <p:cNvSpPr/>
          <p:nvPr userDrawn="1"/>
        </p:nvSpPr>
        <p:spPr>
          <a:xfrm rot="16200000">
            <a:off x="10496651" y="5165796"/>
            <a:ext cx="1697924" cy="168890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8"/>
          <p:cNvSpPr>
            <a:spLocks noGrp="1"/>
          </p:cNvSpPr>
          <p:nvPr userDrawn="1">
            <p:ph type="title" hasCustomPrompt="1"/>
          </p:nvPr>
        </p:nvSpPr>
        <p:spPr>
          <a:xfrm>
            <a:off x="4752755" y="647390"/>
            <a:ext cx="6648839" cy="1776834"/>
          </a:xfrm>
          <a:prstGeom prst="rect">
            <a:avLst/>
          </a:prstGeom>
        </p:spPr>
        <p:txBody>
          <a:bodyPr lIns="0" tIns="0" rIns="0" bIns="0" anchor="b" anchorCtr="0">
            <a:normAutofit/>
          </a:bodyPr>
          <a:lstStyle>
            <a:lvl1pPr algn="r">
              <a:lnSpc>
                <a:spcPct val="90000"/>
              </a:lnSpc>
              <a:defRPr sz="4500" b="1">
                <a:solidFill>
                  <a:schemeClr val="bg1"/>
                </a:solidFill>
                <a:latin typeface="Georgia" charset="0"/>
                <a:ea typeface="Georgia" charset="0"/>
                <a:cs typeface="Georgia" charset="0"/>
              </a:defRPr>
            </a:lvl1pPr>
          </a:lstStyle>
          <a:p>
            <a:r>
              <a:rPr lang="en-US"/>
              <a:t>Click to edit master title style</a:t>
            </a:r>
          </a:p>
        </p:txBody>
      </p:sp>
      <p:sp>
        <p:nvSpPr>
          <p:cNvPr id="11" name="Text Placeholder 10"/>
          <p:cNvSpPr>
            <a:spLocks noGrp="1"/>
          </p:cNvSpPr>
          <p:nvPr userDrawn="1">
            <p:ph type="body" sz="quarter" idx="11" hasCustomPrompt="1"/>
          </p:nvPr>
        </p:nvSpPr>
        <p:spPr>
          <a:xfrm>
            <a:off x="5638802" y="3053618"/>
            <a:ext cx="5762791" cy="1139092"/>
          </a:xfrm>
          <a:prstGeom prst="rect">
            <a:avLst/>
          </a:prstGeom>
        </p:spPr>
        <p:txBody>
          <a:bodyPr lIns="0" tIns="0" rIns="0" bIns="0"/>
          <a:lstStyle>
            <a:lvl1pPr marL="0" indent="0" algn="r">
              <a:buNone/>
              <a:defRPr>
                <a:solidFill>
                  <a:schemeClr val="bg1"/>
                </a:solidFill>
              </a:defRPr>
            </a:lvl1pPr>
          </a:lstStyle>
          <a:p>
            <a:pPr lvl="0"/>
            <a:r>
              <a:rPr lang="en-US"/>
              <a:t>Click to edit master subtitle style</a:t>
            </a:r>
          </a:p>
        </p:txBody>
      </p:sp>
      <p:sp>
        <p:nvSpPr>
          <p:cNvPr id="14" name="Rectangle 13"/>
          <p:cNvSpPr/>
          <p:nvPr userDrawn="1"/>
        </p:nvSpPr>
        <p:spPr>
          <a:xfrm>
            <a:off x="10513730" y="2669926"/>
            <a:ext cx="844452" cy="129836"/>
          </a:xfrm>
          <a:prstGeom prst="rect">
            <a:avLst/>
          </a:prstGeom>
          <a:solidFill>
            <a:srgbClr val="40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a:srcRect/>
          <a:stretch/>
        </p:blipFill>
        <p:spPr>
          <a:xfrm>
            <a:off x="842434" y="649674"/>
            <a:ext cx="1821263" cy="266684"/>
          </a:xfrm>
          <a:prstGeom prst="rect">
            <a:avLst/>
          </a:prstGeom>
        </p:spPr>
      </p:pic>
    </p:spTree>
    <p:extLst>
      <p:ext uri="{BB962C8B-B14F-4D97-AF65-F5344CB8AC3E}">
        <p14:creationId xmlns:p14="http://schemas.microsoft.com/office/powerpoint/2010/main" val="1103133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7" name="Snip Single Corner Rectangle 6"/>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lnSpc>
                <a:spcPct val="100000"/>
              </a:lnSpc>
              <a:defRPr>
                <a:solidFill>
                  <a:schemeClr val="bg1"/>
                </a:solidFill>
              </a:defRPr>
            </a:lvl1pPr>
          </a:lstStyle>
          <a:p>
            <a:r>
              <a:rPr lang="en-US"/>
              <a:t>Click to edit Master title style</a:t>
            </a:r>
          </a:p>
        </p:txBody>
      </p:sp>
      <p:sp>
        <p:nvSpPr>
          <p:cNvPr id="3" name="Content Placeholder 2"/>
          <p:cNvSpPr>
            <a:spLocks noGrp="1"/>
          </p:cNvSpPr>
          <p:nvPr>
            <p:ph idx="1"/>
          </p:nvPr>
        </p:nvSpPr>
        <p:spPr>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pic>
        <p:nvPicPr>
          <p:cNvPr id="9" name="Picture 8"/>
          <p:cNvPicPr>
            <a:picLocks noChangeAspect="1"/>
          </p:cNvPicPr>
          <p:nvPr userDrawn="1"/>
        </p:nvPicPr>
        <p:blipFill>
          <a:blip/>
          <a:srcRect/>
          <a:stretch/>
        </p:blipFill>
        <p:spPr>
          <a:xfrm>
            <a:off x="597409" y="6055408"/>
            <a:ext cx="1821263" cy="266684"/>
          </a:xfrm>
          <a:prstGeom prst="rect">
            <a:avLst/>
          </a:prstGeom>
        </p:spPr>
      </p:pic>
    </p:spTree>
    <p:extLst>
      <p:ext uri="{BB962C8B-B14F-4D97-AF65-F5344CB8AC3E}">
        <p14:creationId xmlns:p14="http://schemas.microsoft.com/office/powerpoint/2010/main" val="2996229009"/>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12" name="Snip Single Corner Rectangle 11"/>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2" name="Title 1"/>
          <p:cNvSpPr>
            <a:spLocks noGrp="1"/>
          </p:cNvSpPr>
          <p:nvPr>
            <p:ph type="title" hasCustomPrompt="1"/>
          </p:nvPr>
        </p:nvSpPr>
        <p:spPr>
          <a:xfrm>
            <a:off x="1036322" y="532745"/>
            <a:ext cx="8951743" cy="3284293"/>
          </a:xfrm>
        </p:spPr>
        <p:txBody>
          <a:bodyPr lIns="0" tIns="0" rIns="0" bIns="0" anchor="b"/>
          <a:lstStyle>
            <a:lvl1pPr>
              <a:lnSpc>
                <a:spcPct val="90000"/>
              </a:lnSpc>
              <a:defRPr sz="4500" baseline="0">
                <a:solidFill>
                  <a:schemeClr val="bg1"/>
                </a:solidFill>
              </a:defRPr>
            </a:lvl1pPr>
          </a:lstStyle>
          <a:p>
            <a:r>
              <a:rPr lang="en-US"/>
              <a:t>Click to edit section title style</a:t>
            </a:r>
          </a:p>
        </p:txBody>
      </p:sp>
      <p:sp>
        <p:nvSpPr>
          <p:cNvPr id="11" name="Text Placeholder 10"/>
          <p:cNvSpPr>
            <a:spLocks noGrp="1"/>
          </p:cNvSpPr>
          <p:nvPr>
            <p:ph type="body" sz="quarter" idx="11" hasCustomPrompt="1"/>
          </p:nvPr>
        </p:nvSpPr>
        <p:spPr>
          <a:xfrm>
            <a:off x="1010239" y="4356768"/>
            <a:ext cx="7753935" cy="812923"/>
          </a:xfrm>
          <a:prstGeom prst="rect">
            <a:avLst/>
          </a:prstGeom>
        </p:spPr>
        <p:txBody>
          <a:bodyPr lIns="0" tIns="0" rIns="0" bIns="0"/>
          <a:lstStyle>
            <a:lvl1pPr marL="0" indent="0" algn="l">
              <a:buNone/>
              <a:defRPr baseline="0">
                <a:solidFill>
                  <a:srgbClr val="6BA4B8"/>
                </a:solidFill>
              </a:defRPr>
            </a:lvl1pPr>
          </a:lstStyle>
          <a:p>
            <a:pPr lvl="0"/>
            <a:r>
              <a:rPr lang="en-US"/>
              <a:t>Click to edit section subtitle style</a:t>
            </a:r>
          </a:p>
        </p:txBody>
      </p:sp>
      <p:sp>
        <p:nvSpPr>
          <p:cNvPr id="16" name="Rectangle 15"/>
          <p:cNvSpPr/>
          <p:nvPr userDrawn="1"/>
        </p:nvSpPr>
        <p:spPr>
          <a:xfrm>
            <a:off x="1010239" y="4021984"/>
            <a:ext cx="844452" cy="129836"/>
          </a:xfrm>
          <a:prstGeom prst="rect">
            <a:avLst/>
          </a:prstGeom>
          <a:solidFill>
            <a:srgbClr val="40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A163A3C-6FBF-FE4B-8B3A-6B0ED3501493}"/>
              </a:ext>
            </a:extLst>
          </p:cNvPr>
          <p:cNvPicPr>
            <a:picLocks noChangeAspect="1"/>
          </p:cNvPicPr>
          <p:nvPr userDrawn="1"/>
        </p:nvPicPr>
        <p:blipFill>
          <a:blip/>
          <a:srcRect/>
          <a:stretch/>
        </p:blipFill>
        <p:spPr>
          <a:xfrm>
            <a:off x="597409" y="6055408"/>
            <a:ext cx="1821263" cy="266684"/>
          </a:xfrm>
          <a:prstGeom prst="rect">
            <a:avLst/>
          </a:prstGeom>
        </p:spPr>
      </p:pic>
    </p:spTree>
    <p:extLst>
      <p:ext uri="{BB962C8B-B14F-4D97-AF65-F5344CB8AC3E}">
        <p14:creationId xmlns:p14="http://schemas.microsoft.com/office/powerpoint/2010/main" val="2002393060"/>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11" name="Snip Single Corner Rectangle 10"/>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6"/>
            <a:ext cx="5181600" cy="40265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0265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872A3D9-1E07-9543-AB88-B41ABF98A3A8}"/>
              </a:ext>
            </a:extLst>
          </p:cNvPr>
          <p:cNvPicPr>
            <a:picLocks noChangeAspect="1"/>
          </p:cNvPicPr>
          <p:nvPr userDrawn="1"/>
        </p:nvPicPr>
        <p:blipFill>
          <a:blip/>
          <a:srcRect/>
          <a:stretch/>
        </p:blipFill>
        <p:spPr>
          <a:xfrm>
            <a:off x="597409" y="6055408"/>
            <a:ext cx="1821263" cy="266684"/>
          </a:xfrm>
          <a:prstGeom prst="rect">
            <a:avLst/>
          </a:prstGeom>
        </p:spPr>
      </p:pic>
    </p:spTree>
    <p:extLst>
      <p:ext uri="{BB962C8B-B14F-4D97-AF65-F5344CB8AC3E}">
        <p14:creationId xmlns:p14="http://schemas.microsoft.com/office/powerpoint/2010/main" val="2994962126"/>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4" name="Snip Single Corner Rectangle 13"/>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3" name="Text Placeholder 2"/>
          <p:cNvSpPr>
            <a:spLocks noGrp="1"/>
          </p:cNvSpPr>
          <p:nvPr>
            <p:ph type="body" idx="1" hasCustomPrompt="1"/>
          </p:nvPr>
        </p:nvSpPr>
        <p:spPr>
          <a:xfrm>
            <a:off x="841375" y="1690688"/>
            <a:ext cx="5156200" cy="663919"/>
          </a:xfrm>
        </p:spPr>
        <p:txBody>
          <a:bodyPr anchor="b"/>
          <a:lstStyle>
            <a:lvl1pPr marL="0" indent="0">
              <a:lnSpc>
                <a:spcPct val="100000"/>
              </a:lnSpc>
              <a:buNone/>
              <a:defRPr sz="1800" b="1">
                <a:solidFill>
                  <a:srgbClr val="6BA4B8"/>
                </a:solidFill>
                <a:latin typeface="Georgia" charset="0"/>
                <a:ea typeface="Georgia" charset="0"/>
                <a:cs typeface="Georgia"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3470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2" y="1690688"/>
            <a:ext cx="5183188" cy="662159"/>
          </a:xfrm>
        </p:spPr>
        <p:txBody>
          <a:bodyPr anchor="b"/>
          <a:lstStyle>
            <a:lvl1pPr marL="0" indent="0">
              <a:lnSpc>
                <a:spcPct val="100000"/>
              </a:lnSpc>
              <a:buNone/>
              <a:defRPr sz="1800" b="1">
                <a:solidFill>
                  <a:srgbClr val="6BA4B8"/>
                </a:solidFill>
                <a:latin typeface="Georgia" charset="0"/>
                <a:ea typeface="Georgia" charset="0"/>
                <a:cs typeface="Georgia"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3470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543C75DF-2A84-ED47-B855-E5617101F3B2}"/>
              </a:ext>
            </a:extLst>
          </p:cNvPr>
          <p:cNvPicPr>
            <a:picLocks noChangeAspect="1"/>
          </p:cNvPicPr>
          <p:nvPr userDrawn="1"/>
        </p:nvPicPr>
        <p:blipFill>
          <a:blip/>
          <a:srcRect/>
          <a:stretch/>
        </p:blipFill>
        <p:spPr>
          <a:xfrm>
            <a:off x="597409" y="6055408"/>
            <a:ext cx="1821263" cy="266684"/>
          </a:xfrm>
          <a:prstGeom prst="rect">
            <a:avLst/>
          </a:prstGeom>
        </p:spPr>
      </p:pic>
    </p:spTree>
    <p:extLst>
      <p:ext uri="{BB962C8B-B14F-4D97-AF65-F5344CB8AC3E}">
        <p14:creationId xmlns:p14="http://schemas.microsoft.com/office/powerpoint/2010/main" val="1938687663"/>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9" name="Snip Single Corner Rectangle 8"/>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8F6F0D74-081B-774B-9B1C-85567AA2B328}"/>
              </a:ext>
            </a:extLst>
          </p:cNvPr>
          <p:cNvPicPr>
            <a:picLocks noChangeAspect="1"/>
          </p:cNvPicPr>
          <p:nvPr userDrawn="1"/>
        </p:nvPicPr>
        <p:blipFill>
          <a:blip/>
          <a:srcRect/>
          <a:stretch/>
        </p:blipFill>
        <p:spPr>
          <a:xfrm>
            <a:off x="597409" y="6055408"/>
            <a:ext cx="1821263" cy="266684"/>
          </a:xfrm>
          <a:prstGeom prst="rect">
            <a:avLst/>
          </a:prstGeom>
        </p:spPr>
      </p:pic>
    </p:spTree>
    <p:extLst>
      <p:ext uri="{BB962C8B-B14F-4D97-AF65-F5344CB8AC3E}">
        <p14:creationId xmlns:p14="http://schemas.microsoft.com/office/powerpoint/2010/main" val="1088104627"/>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8" name="Snip Single Corner Rectangle 7"/>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pic>
        <p:nvPicPr>
          <p:cNvPr id="5" name="Picture 4">
            <a:extLst>
              <a:ext uri="{FF2B5EF4-FFF2-40B4-BE49-F238E27FC236}">
                <a16:creationId xmlns:a16="http://schemas.microsoft.com/office/drawing/2014/main" id="{D67C03F4-D12F-FC4E-9295-4C28777BCE17}"/>
              </a:ext>
            </a:extLst>
          </p:cNvPr>
          <p:cNvPicPr>
            <a:picLocks noChangeAspect="1"/>
          </p:cNvPicPr>
          <p:nvPr userDrawn="1"/>
        </p:nvPicPr>
        <p:blipFill>
          <a:blip/>
          <a:srcRect/>
          <a:stretch/>
        </p:blipFill>
        <p:spPr>
          <a:xfrm>
            <a:off x="597409" y="6055408"/>
            <a:ext cx="1821263" cy="266684"/>
          </a:xfrm>
          <a:prstGeom prst="rect">
            <a:avLst/>
          </a:prstGeom>
        </p:spPr>
      </p:pic>
    </p:spTree>
    <p:extLst>
      <p:ext uri="{BB962C8B-B14F-4D97-AF65-F5344CB8AC3E}">
        <p14:creationId xmlns:p14="http://schemas.microsoft.com/office/powerpoint/2010/main" val="84234842"/>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9" name="Snip Single Corner Rectangle 8"/>
          <p:cNvSpPr/>
          <p:nvPr userDrawn="1"/>
        </p:nvSpPr>
        <p:spPr>
          <a:xfrm rot="5400000">
            <a:off x="3017140" y="-2223656"/>
            <a:ext cx="6132578" cy="11287032"/>
          </a:xfrm>
          <a:prstGeom prst="snip1Rect">
            <a:avLst/>
          </a:prstGeom>
          <a:solidFill>
            <a:srgbClr val="5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lide Number Placeholder 5"/>
          <p:cNvSpPr>
            <a:spLocks noGrp="1"/>
          </p:cNvSpPr>
          <p:nvPr>
            <p:ph type="sldNum" sz="quarter" idx="12"/>
          </p:nvPr>
        </p:nvSpPr>
        <p:spPr>
          <a:xfrm>
            <a:off x="11191966" y="6005932"/>
            <a:ext cx="534980" cy="365125"/>
          </a:xfrm>
        </p:spPr>
        <p:txBody>
          <a:bodyPr/>
          <a:lstStyle>
            <a:lvl1pPr>
              <a:defRPr>
                <a:solidFill>
                  <a:schemeClr val="tx1"/>
                </a:solidFill>
              </a:defRPr>
            </a:lvl1pPr>
          </a:lstStyle>
          <a:p>
            <a:fld id="{DCFE8AC6-424E-904F-AE4A-648F5E9D72F5}" type="slidenum">
              <a:rPr lang="en-US" smtClean="0"/>
              <a:pPr/>
              <a:t>‹#›</a:t>
            </a:fld>
            <a:endParaRPr lang="en-US"/>
          </a:p>
        </p:txBody>
      </p:sp>
      <p:sp>
        <p:nvSpPr>
          <p:cNvPr id="2" name="Title 1"/>
          <p:cNvSpPr>
            <a:spLocks noGrp="1"/>
          </p:cNvSpPr>
          <p:nvPr>
            <p:ph type="title"/>
          </p:nvPr>
        </p:nvSpPr>
        <p:spPr>
          <a:xfrm>
            <a:off x="839788" y="689320"/>
            <a:ext cx="3932237" cy="1368083"/>
          </a:xfrm>
        </p:spPr>
        <p:txBody>
          <a:bodyPr anchor="b"/>
          <a:lstStyle>
            <a:lvl1pPr>
              <a:defRPr sz="24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839788" y="2057404"/>
            <a:ext cx="3932237" cy="3803651"/>
          </a:xfrm>
        </p:spPr>
        <p:txBody>
          <a:bodyPr/>
          <a:lstStyle>
            <a:lvl1pPr marL="0" indent="0">
              <a:buNone/>
              <a:defRPr sz="1200">
                <a:solidFill>
                  <a:srgbClr val="6BA4B8"/>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14" name="Content Placeholder 12"/>
          <p:cNvSpPr>
            <a:spLocks noGrp="1"/>
          </p:cNvSpPr>
          <p:nvPr>
            <p:ph sz="quarter" idx="11"/>
          </p:nvPr>
        </p:nvSpPr>
        <p:spPr>
          <a:xfrm>
            <a:off x="5156200" y="688979"/>
            <a:ext cx="6197600" cy="51720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94758B6-BC9F-B74E-8B39-5D1F46AA6466}"/>
              </a:ext>
            </a:extLst>
          </p:cNvPr>
          <p:cNvPicPr>
            <a:picLocks noChangeAspect="1"/>
          </p:cNvPicPr>
          <p:nvPr userDrawn="1"/>
        </p:nvPicPr>
        <p:blipFill>
          <a:blip/>
          <a:srcRect/>
          <a:stretch/>
        </p:blipFill>
        <p:spPr>
          <a:xfrm>
            <a:off x="597409" y="6055408"/>
            <a:ext cx="1821263" cy="266684"/>
          </a:xfrm>
          <a:prstGeom prst="rect">
            <a:avLst/>
          </a:prstGeom>
        </p:spPr>
      </p:pic>
    </p:spTree>
    <p:extLst>
      <p:ext uri="{BB962C8B-B14F-4D97-AF65-F5344CB8AC3E}">
        <p14:creationId xmlns:p14="http://schemas.microsoft.com/office/powerpoint/2010/main" val="143475725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theme" Target="../theme/theme3.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image" Target="../media/image8.png"/><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4.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theme" Target="../theme/theme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6.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theme" Target="../theme/theme7.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image" Target="../media/image25.png"/><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4" Type="http://schemas.openxmlformats.org/officeDocument/2006/relationships/image" Target="../media/image24.sv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image" Target="../media/image23.png"/><Relationship Id="rId8" Type="http://schemas.openxmlformats.org/officeDocument/2006/relationships/slideLayout" Target="../slideLayouts/slideLayout120.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20" Type="http://schemas.openxmlformats.org/officeDocument/2006/relationships/slideLayout" Target="../slideLayouts/slideLayout132.xml"/><Relationship Id="rId41"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1972" y="682283"/>
            <a:ext cx="10488056" cy="1008405"/>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851972" y="1825625"/>
            <a:ext cx="10488056" cy="3921027"/>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424456" y="6004388"/>
            <a:ext cx="915572" cy="365125"/>
          </a:xfrm>
          <a:prstGeom prst="rect">
            <a:avLst/>
          </a:prstGeom>
        </p:spPr>
        <p:txBody>
          <a:bodyPr vert="horz" lIns="0" tIns="0" rIns="0" bIns="0" rtlCol="0" anchor="ctr"/>
          <a:lstStyle>
            <a:lvl1pPr algn="r">
              <a:defRPr sz="1200">
                <a:solidFill>
                  <a:schemeClr val="tx2"/>
                </a:solidFill>
              </a:defRPr>
            </a:lvl1pPr>
          </a:lstStyle>
          <a:p>
            <a:fld id="{DCFE8AC6-424E-904F-AE4A-648F5E9D72F5}" type="slidenum">
              <a:rPr lang="en-US" smtClean="0"/>
              <a:pPr/>
              <a:t>‹#›</a:t>
            </a:fld>
            <a:endParaRPr lang="en-US"/>
          </a:p>
        </p:txBody>
      </p:sp>
    </p:spTree>
    <p:extLst>
      <p:ext uri="{BB962C8B-B14F-4D97-AF65-F5344CB8AC3E}">
        <p14:creationId xmlns:p14="http://schemas.microsoft.com/office/powerpoint/2010/main" val="487438606"/>
      </p:ext>
    </p:extLst>
  </p:cSld>
  <p:clrMap bg1="lt1" tx1="dk1" bg2="lt2" tx2="dk2" accent1="accent1" accent2="accent2" accent3="accent3" accent4="accent4" accent5="accent5" accent6="accent6" hlink="hlink" folHlink="folHlink"/>
  <p:sldLayoutIdLst>
    <p:sldLayoutId id="214748365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4027" r:id="rId10"/>
  </p:sldLayoutIdLst>
  <p:hf hdr="0" ftr="0" dt="0"/>
  <p:txStyles>
    <p:titleStyle>
      <a:lvl1pPr algn="l" defTabSz="914400" rtl="0" eaLnBrk="1" latinLnBrk="0" hangingPunct="1">
        <a:lnSpc>
          <a:spcPct val="90000"/>
        </a:lnSpc>
        <a:spcBef>
          <a:spcPct val="0"/>
        </a:spcBef>
        <a:buNone/>
        <a:defRPr sz="4400" kern="1200">
          <a:solidFill>
            <a:srgbClr val="5E0009"/>
          </a:solidFill>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12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12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12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12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53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gray">
          <a:xfrm>
            <a:off x="11887200" y="0"/>
            <a:ext cx="3048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8" name="Rectangle 7"/>
          <p:cNvSpPr/>
          <p:nvPr/>
        </p:nvSpPr>
        <p:spPr bwMode="ltGray">
          <a:xfrm>
            <a:off x="617304" y="0"/>
            <a:ext cx="60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9" name="Rectangle 8"/>
          <p:cNvSpPr/>
          <p:nvPr/>
        </p:nvSpPr>
        <p:spPr bwMode="gray">
          <a:xfrm>
            <a:off x="0" y="0"/>
            <a:ext cx="609600"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13" name="Rectangle 12"/>
          <p:cNvSpPr/>
          <p:nvPr/>
        </p:nvSpPr>
        <p:spPr bwMode="black">
          <a:xfrm>
            <a:off x="617304" y="736219"/>
            <a:ext cx="609600"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cxnSp>
        <p:nvCxnSpPr>
          <p:cNvPr id="14" name="Straight Connector 13"/>
          <p:cNvCxnSpPr/>
          <p:nvPr/>
        </p:nvCxnSpPr>
        <p:spPr bwMode="white">
          <a:xfrm>
            <a:off x="617304" y="736219"/>
            <a:ext cx="609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white">
          <a:xfrm>
            <a:off x="617304" y="1345819"/>
            <a:ext cx="609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i"/>
          <p:cNvSpPr>
            <a:spLocks/>
          </p:cNvSpPr>
          <p:nvPr/>
        </p:nvSpPr>
        <p:spPr bwMode="white">
          <a:xfrm>
            <a:off x="756292" y="898103"/>
            <a:ext cx="336111"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sz="1800"/>
          </a:p>
        </p:txBody>
      </p:sp>
      <p:cxnSp>
        <p:nvCxnSpPr>
          <p:cNvPr id="16" name="Straight Connector 15"/>
          <p:cNvCxnSpPr/>
          <p:nvPr/>
        </p:nvCxnSpPr>
        <p:spPr bwMode="white">
          <a:xfrm>
            <a:off x="61730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593852" y="177801"/>
            <a:ext cx="9785349" cy="1239837"/>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93852" y="1600200"/>
            <a:ext cx="9785349" cy="4572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5181600" y="6356352"/>
            <a:ext cx="1219201" cy="365125"/>
          </a:xfrm>
          <a:prstGeom prst="rect">
            <a:avLst/>
          </a:prstGeom>
        </p:spPr>
        <p:txBody>
          <a:bodyPr vert="horz" lIns="91440" tIns="45720" rIns="91440" bIns="45720" rtlCol="0" anchor="ctr"/>
          <a:lstStyle>
            <a:lvl1pPr algn="l">
              <a:defRPr sz="1200" cap="all" baseline="0">
                <a:solidFill>
                  <a:schemeClr val="tx1"/>
                </a:solidFill>
              </a:defRPr>
            </a:lvl1pPr>
          </a:lstStyle>
          <a:p>
            <a:fld id="{C2C6F8EA-316C-41DE-B9A4-EDCC3A85ED9A}" type="datetimeFigureOut">
              <a:rPr lang="en-US" smtClean="0"/>
              <a:pPr/>
              <a:t>1/25/2022</a:t>
            </a:fld>
            <a:endParaRPr lang="en-US"/>
          </a:p>
        </p:txBody>
      </p:sp>
      <p:sp>
        <p:nvSpPr>
          <p:cNvPr id="5" name="Footer Placeholder 4"/>
          <p:cNvSpPr>
            <a:spLocks noGrp="1"/>
          </p:cNvSpPr>
          <p:nvPr>
            <p:ph type="ftr" sz="quarter" idx="3"/>
          </p:nvPr>
        </p:nvSpPr>
        <p:spPr>
          <a:xfrm>
            <a:off x="6597652" y="6356352"/>
            <a:ext cx="3975100" cy="365125"/>
          </a:xfrm>
          <a:prstGeom prst="rect">
            <a:avLst/>
          </a:prstGeom>
        </p:spPr>
        <p:txBody>
          <a:bodyPr vert="horz" lIns="91440" tIns="45720" rIns="91440" bIns="45720" rtlCol="0" anchor="ctr"/>
          <a:lstStyle>
            <a:lvl1pPr algn="ctr">
              <a:defRPr sz="1200" cap="all" baseline="0">
                <a:solidFill>
                  <a:schemeClr val="tx1"/>
                </a:solidFill>
              </a:defRPr>
            </a:lvl1pPr>
          </a:lstStyle>
          <a:p>
            <a:r>
              <a:rPr lang="en-US"/>
              <a:t>Add a footer</a:t>
            </a:r>
          </a:p>
        </p:txBody>
      </p:sp>
      <p:sp>
        <p:nvSpPr>
          <p:cNvPr id="6" name="Slide Number Placeholder 5"/>
          <p:cNvSpPr>
            <a:spLocks noGrp="1"/>
          </p:cNvSpPr>
          <p:nvPr>
            <p:ph type="sldNum" sz="quarter" idx="4"/>
          </p:nvPr>
        </p:nvSpPr>
        <p:spPr>
          <a:xfrm>
            <a:off x="10769601" y="6356352"/>
            <a:ext cx="609600" cy="365125"/>
          </a:xfrm>
          <a:prstGeom prst="rect">
            <a:avLst/>
          </a:prstGeom>
        </p:spPr>
        <p:txBody>
          <a:bodyPr vert="horz" lIns="91440" tIns="45720" rIns="91440" bIns="45720" rtlCol="0" anchor="ctr"/>
          <a:lstStyle>
            <a:lvl1pPr algn="r">
              <a:defRPr sz="1200" cap="all" baseline="0">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99378793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8"/>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08000" y="762000"/>
            <a:ext cx="1107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508000" y="1905000"/>
            <a:ext cx="11074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Text Box 15"/>
          <p:cNvSpPr txBox="1">
            <a:spLocks noChangeArrowheads="1"/>
          </p:cNvSpPr>
          <p:nvPr/>
        </p:nvSpPr>
        <p:spPr bwMode="auto">
          <a:xfrm>
            <a:off x="8636000" y="6172200"/>
            <a:ext cx="294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endParaRPr lang="en-US" sz="1400" b="1">
              <a:solidFill>
                <a:srgbClr val="FFFFFF"/>
              </a:solidFill>
            </a:endParaRPr>
          </a:p>
        </p:txBody>
      </p:sp>
      <p:sp>
        <p:nvSpPr>
          <p:cNvPr id="2053" name="Text Box 21"/>
          <p:cNvSpPr txBox="1">
            <a:spLocks noChangeArrowheads="1"/>
          </p:cNvSpPr>
          <p:nvPr/>
        </p:nvSpPr>
        <p:spPr bwMode="auto">
          <a:xfrm>
            <a:off x="508049" y="6169098"/>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1400" b="1">
              <a:solidFill>
                <a:srgbClr val="FFFFFF"/>
              </a:solidFill>
            </a:endParaRPr>
          </a:p>
        </p:txBody>
      </p:sp>
      <p:sp>
        <p:nvSpPr>
          <p:cNvPr id="2054" name="Text Box 22"/>
          <p:cNvSpPr txBox="1">
            <a:spLocks noChangeArrowheads="1"/>
          </p:cNvSpPr>
          <p:nvPr/>
        </p:nvSpPr>
        <p:spPr bwMode="auto">
          <a:xfrm>
            <a:off x="1219249" y="6172273"/>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1400" b="1">
              <a:solidFill>
                <a:srgbClr val="FFFFFF"/>
              </a:solidFill>
            </a:endParaRPr>
          </a:p>
        </p:txBody>
      </p:sp>
    </p:spTree>
    <p:extLst>
      <p:ext uri="{BB962C8B-B14F-4D97-AF65-F5344CB8AC3E}">
        <p14:creationId xmlns:p14="http://schemas.microsoft.com/office/powerpoint/2010/main" val="54977630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 id="2147484003" r:id="rId23"/>
    <p:sldLayoutId id="2147484004" r:id="rId24"/>
    <p:sldLayoutId id="2147484005" r:id="rId25"/>
    <p:sldLayoutId id="2147484006" r:id="rId26"/>
    <p:sldLayoutId id="2147484007" r:id="rId27"/>
    <p:sldLayoutId id="2147484008" r:id="rId28"/>
    <p:sldLayoutId id="2147484009" r:id="rId29"/>
    <p:sldLayoutId id="2147484010" r:id="rId30"/>
    <p:sldLayoutId id="2147484011" r:id="rId31"/>
    <p:sldLayoutId id="2147484012" r:id="rId32"/>
    <p:sldLayoutId id="2147484013" r:id="rId33"/>
    <p:sldLayoutId id="2147484014" r:id="rId34"/>
    <p:sldLayoutId id="2147484015" r:id="rId35"/>
    <p:sldLayoutId id="2147484016" r:id="rId36"/>
    <p:sldLayoutId id="2147484017" r:id="rId37"/>
    <p:sldLayoutId id="2147484018" r:id="rId38"/>
    <p:sldLayoutId id="2147484019" r:id="rId39"/>
    <p:sldLayoutId id="2147484020" r:id="rId40"/>
    <p:sldLayoutId id="2147484021" r:id="rId41"/>
    <p:sldLayoutId id="2147484022" r:id="rId42"/>
    <p:sldLayoutId id="2147484023" r:id="rId43"/>
    <p:sldLayoutId id="2147484024" r:id="rId44"/>
    <p:sldLayoutId id="2147484025" r:id="rId45"/>
    <p:sldLayoutId id="2147484026" r:id="rId46"/>
  </p:sldLayoutIdLst>
  <p:transition>
    <p:cover/>
  </p:transition>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Verdana" pitchFamily="34" charset="0"/>
        </a:defRPr>
      </a:lvl2pPr>
      <a:lvl3pPr algn="ctr" rtl="0" eaLnBrk="0" fontAlgn="base" hangingPunct="0">
        <a:spcBef>
          <a:spcPct val="0"/>
        </a:spcBef>
        <a:spcAft>
          <a:spcPct val="0"/>
        </a:spcAft>
        <a:defRPr sz="4000" b="1">
          <a:solidFill>
            <a:schemeClr val="tx2"/>
          </a:solidFill>
          <a:latin typeface="Verdana" pitchFamily="34" charset="0"/>
        </a:defRPr>
      </a:lvl3pPr>
      <a:lvl4pPr algn="ctr" rtl="0" eaLnBrk="0" fontAlgn="base" hangingPunct="0">
        <a:spcBef>
          <a:spcPct val="0"/>
        </a:spcBef>
        <a:spcAft>
          <a:spcPct val="0"/>
        </a:spcAft>
        <a:defRPr sz="4000" b="1">
          <a:solidFill>
            <a:schemeClr val="tx2"/>
          </a:solidFill>
          <a:latin typeface="Verdana" pitchFamily="34" charset="0"/>
        </a:defRPr>
      </a:lvl4pPr>
      <a:lvl5pPr algn="ctr" rtl="0" eaLnBrk="0" fontAlgn="base" hangingPunct="0">
        <a:spcBef>
          <a:spcPct val="0"/>
        </a:spcBef>
        <a:spcAft>
          <a:spcPct val="0"/>
        </a:spcAft>
        <a:defRPr sz="4000" b="1">
          <a:solidFill>
            <a:schemeClr val="tx2"/>
          </a:solidFill>
          <a:latin typeface="Verdana" pitchFamily="34" charset="0"/>
        </a:defRPr>
      </a:lvl5pPr>
      <a:lvl6pPr marL="457200" algn="ctr" rtl="0" eaLnBrk="0" fontAlgn="base" hangingPunct="0">
        <a:spcBef>
          <a:spcPct val="0"/>
        </a:spcBef>
        <a:spcAft>
          <a:spcPct val="0"/>
        </a:spcAft>
        <a:defRPr sz="4000" b="1">
          <a:solidFill>
            <a:schemeClr val="tx2"/>
          </a:solidFill>
          <a:latin typeface="Verdana" pitchFamily="34" charset="0"/>
        </a:defRPr>
      </a:lvl6pPr>
      <a:lvl7pPr marL="914400" algn="ctr" rtl="0" eaLnBrk="0" fontAlgn="base" hangingPunct="0">
        <a:spcBef>
          <a:spcPct val="0"/>
        </a:spcBef>
        <a:spcAft>
          <a:spcPct val="0"/>
        </a:spcAft>
        <a:defRPr sz="4000" b="1">
          <a:solidFill>
            <a:schemeClr val="tx2"/>
          </a:solidFill>
          <a:latin typeface="Verdana" pitchFamily="34" charset="0"/>
        </a:defRPr>
      </a:lvl7pPr>
      <a:lvl8pPr marL="1371600" algn="ctr" rtl="0" eaLnBrk="0" fontAlgn="base" hangingPunct="0">
        <a:spcBef>
          <a:spcPct val="0"/>
        </a:spcBef>
        <a:spcAft>
          <a:spcPct val="0"/>
        </a:spcAft>
        <a:defRPr sz="4000" b="1">
          <a:solidFill>
            <a:schemeClr val="tx2"/>
          </a:solidFill>
          <a:latin typeface="Verdana" pitchFamily="34" charset="0"/>
        </a:defRPr>
      </a:lvl8pPr>
      <a:lvl9pPr marL="1828800" algn="ctr" rtl="0" eaLnBrk="0" fontAlgn="base" hangingPunct="0">
        <a:spcBef>
          <a:spcPct val="0"/>
        </a:spcBef>
        <a:spcAft>
          <a:spcPct val="0"/>
        </a:spcAft>
        <a:defRPr sz="4000" b="1">
          <a:solidFill>
            <a:schemeClr val="tx2"/>
          </a:solidFill>
          <a:latin typeface="Verdana" pitchFamily="34" charset="0"/>
        </a:defRPr>
      </a:lvl9pPr>
    </p:titleStyle>
    <p:bodyStyle>
      <a:lvl1pPr marL="463550" indent="-463550" algn="l" rtl="0" eaLnBrk="0" fontAlgn="base" hangingPunct="0">
        <a:spcBef>
          <a:spcPct val="20000"/>
        </a:spcBef>
        <a:spcAft>
          <a:spcPct val="0"/>
        </a:spcAft>
        <a:buClr>
          <a:srgbClr val="4A0010"/>
        </a:buClr>
        <a:buFont typeface="Wingdings" pitchFamily="2" charset="2"/>
        <a:buChar char="§"/>
        <a:defRPr sz="3200" b="1">
          <a:solidFill>
            <a:schemeClr val="tx1"/>
          </a:solidFill>
          <a:latin typeface="+mn-lt"/>
          <a:ea typeface="+mn-ea"/>
          <a:cs typeface="+mn-cs"/>
        </a:defRPr>
      </a:lvl1pPr>
      <a:lvl2pPr marL="914400" indent="-336550" algn="l" rtl="0" eaLnBrk="0" fontAlgn="base" hangingPunct="0">
        <a:spcBef>
          <a:spcPct val="20000"/>
        </a:spcBef>
        <a:spcAft>
          <a:spcPct val="0"/>
        </a:spcAft>
        <a:buClr>
          <a:srgbClr val="4A0010"/>
        </a:buClr>
        <a:buFont typeface="Wingdings" pitchFamily="2" charset="2"/>
        <a:buChar char="§"/>
        <a:defRPr sz="2800">
          <a:solidFill>
            <a:schemeClr val="tx1"/>
          </a:solidFill>
          <a:latin typeface="+mn-lt"/>
        </a:defRPr>
      </a:lvl2pPr>
      <a:lvl3pPr marL="1377950" indent="-349250" algn="l" rtl="0" eaLnBrk="0" fontAlgn="base" hangingPunct="0">
        <a:spcBef>
          <a:spcPct val="20000"/>
        </a:spcBef>
        <a:spcAft>
          <a:spcPct val="0"/>
        </a:spcAft>
        <a:buClr>
          <a:srgbClr val="4A0010"/>
        </a:buClr>
        <a:buFont typeface="Wingdings" pitchFamily="2" charset="2"/>
        <a:buChar char="§"/>
        <a:defRPr sz="2400">
          <a:solidFill>
            <a:schemeClr val="tx1"/>
          </a:solidFill>
          <a:latin typeface="+mn-lt"/>
        </a:defRPr>
      </a:lvl3pPr>
      <a:lvl4pPr marL="1774825" indent="-282575" algn="l" rtl="0" eaLnBrk="0" fontAlgn="base" hangingPunct="0">
        <a:spcBef>
          <a:spcPct val="20000"/>
        </a:spcBef>
        <a:spcAft>
          <a:spcPct val="0"/>
        </a:spcAft>
        <a:buClr>
          <a:srgbClr val="4A0010"/>
        </a:buClr>
        <a:buFont typeface="Wingdings" pitchFamily="2" charset="2"/>
        <a:buChar char="§"/>
        <a:defRPr sz="2000">
          <a:solidFill>
            <a:schemeClr val="tx1"/>
          </a:solidFill>
          <a:latin typeface="+mn-lt"/>
        </a:defRPr>
      </a:lvl4pPr>
      <a:lvl5pPr marL="2116138" indent="-227013" algn="l" rtl="0" eaLnBrk="0" fontAlgn="base" hangingPunct="0">
        <a:spcBef>
          <a:spcPct val="20000"/>
        </a:spcBef>
        <a:spcAft>
          <a:spcPct val="0"/>
        </a:spcAft>
        <a:buClr>
          <a:srgbClr val="4A0010"/>
        </a:buClr>
        <a:buFont typeface="Wingdings" pitchFamily="2" charset="2"/>
        <a:buChar char="§"/>
        <a:defRPr sz="2000">
          <a:solidFill>
            <a:schemeClr val="tx1"/>
          </a:solidFill>
          <a:latin typeface="+mn-lt"/>
        </a:defRPr>
      </a:lvl5pPr>
      <a:lvl6pPr marL="2573338" indent="-227013" algn="l" rtl="0" eaLnBrk="0" fontAlgn="base" hangingPunct="0">
        <a:spcBef>
          <a:spcPct val="20000"/>
        </a:spcBef>
        <a:spcAft>
          <a:spcPct val="0"/>
        </a:spcAft>
        <a:buClr>
          <a:srgbClr val="4A0010"/>
        </a:buClr>
        <a:buFont typeface="Wingdings" pitchFamily="2" charset="2"/>
        <a:buChar char="§"/>
        <a:defRPr sz="2000">
          <a:solidFill>
            <a:schemeClr val="tx1"/>
          </a:solidFill>
          <a:latin typeface="+mn-lt"/>
        </a:defRPr>
      </a:lvl6pPr>
      <a:lvl7pPr marL="3030538" indent="-227013" algn="l" rtl="0" eaLnBrk="0" fontAlgn="base" hangingPunct="0">
        <a:spcBef>
          <a:spcPct val="20000"/>
        </a:spcBef>
        <a:spcAft>
          <a:spcPct val="0"/>
        </a:spcAft>
        <a:buClr>
          <a:srgbClr val="4A0010"/>
        </a:buClr>
        <a:buFont typeface="Wingdings" pitchFamily="2" charset="2"/>
        <a:buChar char="§"/>
        <a:defRPr sz="2000">
          <a:solidFill>
            <a:schemeClr val="tx1"/>
          </a:solidFill>
          <a:latin typeface="+mn-lt"/>
        </a:defRPr>
      </a:lvl7pPr>
      <a:lvl8pPr marL="3487738" indent="-227013" algn="l" rtl="0" eaLnBrk="0" fontAlgn="base" hangingPunct="0">
        <a:spcBef>
          <a:spcPct val="20000"/>
        </a:spcBef>
        <a:spcAft>
          <a:spcPct val="0"/>
        </a:spcAft>
        <a:buClr>
          <a:srgbClr val="4A0010"/>
        </a:buClr>
        <a:buFont typeface="Wingdings" pitchFamily="2" charset="2"/>
        <a:buChar char="§"/>
        <a:defRPr sz="2000">
          <a:solidFill>
            <a:schemeClr val="tx1"/>
          </a:solidFill>
          <a:latin typeface="+mn-lt"/>
        </a:defRPr>
      </a:lvl8pPr>
      <a:lvl9pPr marL="3944938" indent="-227013" algn="l" rtl="0" eaLnBrk="0" fontAlgn="base" hangingPunct="0">
        <a:spcBef>
          <a:spcPct val="20000"/>
        </a:spcBef>
        <a:spcAft>
          <a:spcPct val="0"/>
        </a:spcAft>
        <a:buClr>
          <a:srgbClr val="4A001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6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284" y="62754"/>
            <a:ext cx="10111317" cy="1283167"/>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1039284" y="1828801"/>
            <a:ext cx="10111317" cy="4297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976659" y="6356351"/>
            <a:ext cx="28448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D85AC8A2-C63C-49A4-89E9-2E4420D2ECA8}" type="datetimeFigureOut">
              <a:rPr lang="en-US" smtClean="0"/>
              <a:t>1/25/2022</a:t>
            </a:fld>
            <a:endParaRPr lang="en-US"/>
          </a:p>
        </p:txBody>
      </p:sp>
      <p:sp>
        <p:nvSpPr>
          <p:cNvPr id="5" name="Footer Placeholder 4"/>
          <p:cNvSpPr>
            <a:spLocks noGrp="1"/>
          </p:cNvSpPr>
          <p:nvPr>
            <p:ph type="ftr" sz="quarter" idx="3"/>
          </p:nvPr>
        </p:nvSpPr>
        <p:spPr>
          <a:xfrm>
            <a:off x="322729" y="6356351"/>
            <a:ext cx="38608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a:p>
        </p:txBody>
      </p:sp>
      <p:sp>
        <p:nvSpPr>
          <p:cNvPr id="6" name="Slide Number Placeholder 5"/>
          <p:cNvSpPr>
            <a:spLocks noGrp="1"/>
          </p:cNvSpPr>
          <p:nvPr>
            <p:ph type="sldNum" sz="quarter" idx="4"/>
          </p:nvPr>
        </p:nvSpPr>
        <p:spPr>
          <a:xfrm>
            <a:off x="5689600" y="6356351"/>
            <a:ext cx="8128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74C7E049-B585-4EE6-96C0-EEB30EAA14FD}" type="slidenum">
              <a:rPr lang="en-US" smtClean="0"/>
              <a:t>‹#›</a:t>
            </a:fld>
            <a:endParaRPr lang="en-US"/>
          </a:p>
        </p:txBody>
      </p:sp>
    </p:spTree>
    <p:extLst>
      <p:ext uri="{BB962C8B-B14F-4D97-AF65-F5344CB8AC3E}">
        <p14:creationId xmlns:p14="http://schemas.microsoft.com/office/powerpoint/2010/main" val="1369187588"/>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Lst>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1972" y="682287"/>
            <a:ext cx="10488056" cy="1008405"/>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851972" y="1825629"/>
            <a:ext cx="10488056" cy="392102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424458" y="6004392"/>
            <a:ext cx="915572" cy="365125"/>
          </a:xfrm>
          <a:prstGeom prst="rect">
            <a:avLst/>
          </a:prstGeom>
        </p:spPr>
        <p:txBody>
          <a:bodyPr vert="horz" lIns="0" tIns="0" rIns="0" bIns="0" rtlCol="0" anchor="ctr"/>
          <a:lstStyle>
            <a:lvl1pPr algn="r">
              <a:defRPr sz="900">
                <a:solidFill>
                  <a:schemeClr val="tx2"/>
                </a:solidFill>
              </a:defRPr>
            </a:lvl1pPr>
          </a:lstStyle>
          <a:p>
            <a:fld id="{DCFE8AC6-424E-904F-AE4A-648F5E9D72F5}" type="slidenum">
              <a:rPr lang="en-US" smtClean="0"/>
              <a:pPr/>
              <a:t>‹#›</a:t>
            </a:fld>
            <a:endParaRPr lang="en-US"/>
          </a:p>
        </p:txBody>
      </p:sp>
    </p:spTree>
    <p:extLst>
      <p:ext uri="{BB962C8B-B14F-4D97-AF65-F5344CB8AC3E}">
        <p14:creationId xmlns:p14="http://schemas.microsoft.com/office/powerpoint/2010/main" val="2039803628"/>
      </p:ext>
    </p:extLst>
  </p:cSld>
  <p:clrMap bg1="lt1" tx1="dk1" bg2="lt2" tx2="dk2" accent1="accent1" accent2="accent2" accent3="accent3" accent4="accent4" accent5="accent5" accent6="accent6" hlink="hlink" folHlink="folHlink"/>
  <p:sldLayoutIdLst>
    <p:sldLayoutId id="2147484035" r:id="rId1"/>
    <p:sldLayoutId id="2147483663" r:id="rId2"/>
    <p:sldLayoutId id="2147483664" r:id="rId3"/>
    <p:sldLayoutId id="2147483665" r:id="rId4"/>
    <p:sldLayoutId id="2147483666" r:id="rId5"/>
    <p:sldLayoutId id="2147483667" r:id="rId6"/>
    <p:sldLayoutId id="2147483668" r:id="rId7"/>
    <p:sldLayoutId id="2147483669" r:id="rId8"/>
    <p:sldLayoutId id="2147484032" r:id="rId9"/>
    <p:sldLayoutId id="2147483671"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Lst>
  <p:hf hdr="0" ftr="0" dt="0"/>
  <p:txStyles>
    <p:titleStyle>
      <a:lvl1pPr algn="l" defTabSz="685783" rtl="0" eaLnBrk="1" latinLnBrk="0" hangingPunct="1">
        <a:lnSpc>
          <a:spcPct val="90000"/>
        </a:lnSpc>
        <a:spcBef>
          <a:spcPct val="0"/>
        </a:spcBef>
        <a:buNone/>
        <a:defRPr sz="3300" kern="1200">
          <a:solidFill>
            <a:srgbClr val="5E0009"/>
          </a:solidFill>
          <a:latin typeface="Georgia" charset="0"/>
          <a:ea typeface="Georgia" charset="0"/>
          <a:cs typeface="Georgia" charset="0"/>
        </a:defRPr>
      </a:lvl1pPr>
    </p:titleStyle>
    <p:bodyStyle>
      <a:lvl1pPr marL="171446" indent="-171446" algn="l" defTabSz="685783" rtl="0" eaLnBrk="1" latinLnBrk="0" hangingPunct="1">
        <a:lnSpc>
          <a:spcPct val="120000"/>
        </a:lnSpc>
        <a:spcBef>
          <a:spcPts val="750"/>
        </a:spcBef>
        <a:buFont typeface="Arial"/>
        <a:buChar char="•"/>
        <a:defRPr sz="2100" kern="1200">
          <a:solidFill>
            <a:schemeClr val="tx1"/>
          </a:solidFill>
          <a:latin typeface="Arial" charset="0"/>
          <a:ea typeface="Arial" charset="0"/>
          <a:cs typeface="Arial" charset="0"/>
        </a:defRPr>
      </a:lvl1pPr>
      <a:lvl2pPr marL="514337" indent="-171446" algn="l" defTabSz="685783" rtl="0" eaLnBrk="1" latinLnBrk="0" hangingPunct="1">
        <a:lnSpc>
          <a:spcPct val="120000"/>
        </a:lnSpc>
        <a:spcBef>
          <a:spcPts val="375"/>
        </a:spcBef>
        <a:buFont typeface="Arial"/>
        <a:buChar char="•"/>
        <a:defRPr sz="1800" kern="1200">
          <a:solidFill>
            <a:schemeClr val="tx1"/>
          </a:solidFill>
          <a:latin typeface="Arial" charset="0"/>
          <a:ea typeface="Arial" charset="0"/>
          <a:cs typeface="Arial" charset="0"/>
        </a:defRPr>
      </a:lvl2pPr>
      <a:lvl3pPr marL="857228" indent="-171446" algn="l" defTabSz="685783" rtl="0" eaLnBrk="1" latinLnBrk="0" hangingPunct="1">
        <a:lnSpc>
          <a:spcPct val="120000"/>
        </a:lnSpc>
        <a:spcBef>
          <a:spcPts val="375"/>
        </a:spcBef>
        <a:buFont typeface="Arial"/>
        <a:buChar char="•"/>
        <a:defRPr sz="1500" kern="1200">
          <a:solidFill>
            <a:schemeClr val="tx1"/>
          </a:solidFill>
          <a:latin typeface="Arial" charset="0"/>
          <a:ea typeface="Arial" charset="0"/>
          <a:cs typeface="Arial" charset="0"/>
        </a:defRPr>
      </a:lvl3pPr>
      <a:lvl4pPr marL="1200120" indent="-171446" algn="l" defTabSz="685783" rtl="0" eaLnBrk="1" latinLnBrk="0" hangingPunct="1">
        <a:lnSpc>
          <a:spcPct val="120000"/>
        </a:lnSpc>
        <a:spcBef>
          <a:spcPts val="375"/>
        </a:spcBef>
        <a:buFont typeface="Arial"/>
        <a:buChar char="•"/>
        <a:defRPr sz="1350" kern="1200">
          <a:solidFill>
            <a:schemeClr val="tx1"/>
          </a:solidFill>
          <a:latin typeface="Arial" charset="0"/>
          <a:ea typeface="Arial" charset="0"/>
          <a:cs typeface="Arial" charset="0"/>
        </a:defRPr>
      </a:lvl4pPr>
      <a:lvl5pPr marL="1543012" indent="-171446" algn="l" defTabSz="685783" rtl="0" eaLnBrk="1" latinLnBrk="0" hangingPunct="1">
        <a:lnSpc>
          <a:spcPct val="120000"/>
        </a:lnSpc>
        <a:spcBef>
          <a:spcPts val="375"/>
        </a:spcBef>
        <a:buFont typeface="Arial"/>
        <a:buChar char="•"/>
        <a:defRPr sz="135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53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1" y="1"/>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2"/>
            <a:ext cx="109728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5CF6089-60A9-4860-B4DB-04C30DA569BA}" type="datetimeFigureOut">
              <a:rPr lang="en-US" smtClean="0"/>
              <a:pPr/>
              <a:t>1/25/2022</a:t>
            </a:fld>
            <a:endParaRPr lang="en-US"/>
          </a:p>
        </p:txBody>
      </p:sp>
      <p:sp>
        <p:nvSpPr>
          <p:cNvPr id="5" name="Footer Placeholder 4"/>
          <p:cNvSpPr>
            <a:spLocks noGrp="1"/>
          </p:cNvSpPr>
          <p:nvPr>
            <p:ph type="ftr" sz="quarter" idx="3"/>
          </p:nvPr>
        </p:nvSpPr>
        <p:spPr>
          <a:xfrm>
            <a:off x="3520796"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4721B8E-54B2-41A8-B85F-4151465E89E9}" type="slidenum">
              <a:rPr lang="en-US" smtClean="0"/>
              <a:pPr/>
              <a:t>‹#›</a:t>
            </a:fld>
            <a:endParaRPr lang="en-US"/>
          </a:p>
        </p:txBody>
      </p:sp>
    </p:spTree>
    <p:extLst>
      <p:ext uri="{BB962C8B-B14F-4D97-AF65-F5344CB8AC3E}">
        <p14:creationId xmlns:p14="http://schemas.microsoft.com/office/powerpoint/2010/main" val="275491734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cNvSpPr>
            <a:spLocks noGrp="1"/>
          </p:cNvSpPr>
          <p:nvPr>
            <p:ph type="sldNum" sz="quarter" idx="4"/>
          </p:nvPr>
        </p:nvSpPr>
        <p:spPr>
          <a:xfrm>
            <a:off x="10820400" y="6062473"/>
            <a:ext cx="609600" cy="338328"/>
          </a:xfrm>
          <a:prstGeom prst="rect">
            <a:avLst/>
          </a:prstGeom>
        </p:spPr>
        <p:txBody>
          <a:bodyPr vert="horz" lIns="0" tIns="0" rIns="0" bIns="0" rtlCol="0" anchor="ctr"/>
          <a:lstStyle>
            <a:lvl1pPr algn="r">
              <a:defRPr sz="1200">
                <a:solidFill>
                  <a:schemeClr val="tx2"/>
                </a:solidFill>
              </a:defRPr>
            </a:lvl1pPr>
          </a:lstStyle>
          <a:p>
            <a:fld id="{DCFE8AC6-424E-904F-AE4A-648F5E9D72F5}" type="slidenum">
              <a:rPr lang="en-US" smtClean="0"/>
              <a:pPr/>
              <a:t>‹#›</a:t>
            </a:fld>
            <a:endParaRPr lang="en-US" dirty="0"/>
          </a:p>
        </p:txBody>
      </p:sp>
      <p:sp>
        <p:nvSpPr>
          <p:cNvPr id="11" name="Footer"/>
          <p:cNvSpPr>
            <a:spLocks noGrp="1"/>
          </p:cNvSpPr>
          <p:nvPr>
            <p:ph type="ftr" sz="quarter" idx="3"/>
          </p:nvPr>
        </p:nvSpPr>
        <p:spPr>
          <a:xfrm>
            <a:off x="6248400" y="6062473"/>
            <a:ext cx="4572000" cy="338328"/>
          </a:xfrm>
          <a:prstGeom prst="rect">
            <a:avLst/>
          </a:prstGeom>
        </p:spPr>
        <p:txBody>
          <a:bodyPr lIns="0" tIns="0" rIns="0" bIns="0" anchor="ctr"/>
          <a:lstStyle>
            <a:lvl1pPr algn="r">
              <a:defRPr sz="1200" b="1">
                <a:solidFill>
                  <a:srgbClr val="425563"/>
                </a:solidFill>
              </a:defRPr>
            </a:lvl1pPr>
          </a:lstStyle>
          <a:p>
            <a:endParaRPr lang="en-US" dirty="0"/>
          </a:p>
        </p:txBody>
      </p:sp>
      <p:pic>
        <p:nvPicPr>
          <p:cNvPr id="13" name="Wordmark"/>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762001" y="6065328"/>
            <a:ext cx="2277156" cy="333440"/>
          </a:xfrm>
          <a:prstGeom prst="rect">
            <a:avLst/>
          </a:prstGeom>
          <a:noFill/>
          <a:ln>
            <a:noFill/>
          </a:ln>
        </p:spPr>
      </p:pic>
      <p:sp>
        <p:nvSpPr>
          <p:cNvPr id="3" name="Content"/>
          <p:cNvSpPr>
            <a:spLocks noGrp="1"/>
          </p:cNvSpPr>
          <p:nvPr>
            <p:ph type="body" idx="1"/>
          </p:nvPr>
        </p:nvSpPr>
        <p:spPr>
          <a:xfrm>
            <a:off x="762000" y="2057400"/>
            <a:ext cx="10668001" cy="3657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cNvSpPr>
            <a:spLocks noGrp="1"/>
          </p:cNvSpPr>
          <p:nvPr>
            <p:ph type="title"/>
          </p:nvPr>
        </p:nvSpPr>
        <p:spPr>
          <a:xfrm>
            <a:off x="762000" y="685800"/>
            <a:ext cx="10668001" cy="685800"/>
          </a:xfrm>
          <a:prstGeom prst="rect">
            <a:avLst/>
          </a:prstGeom>
        </p:spPr>
        <p:txBody>
          <a:bodyPr vert="horz" lIns="0" tIns="0" rIns="0" bIns="0" rtlCol="0" anchor="b">
            <a:normAutofit/>
          </a:bodyPr>
          <a:lstStyle/>
          <a:p>
            <a:r>
              <a:rPr lang="en-US" dirty="0"/>
              <a:t>Slide title</a:t>
            </a:r>
          </a:p>
        </p:txBody>
      </p:sp>
      <p:pic>
        <p:nvPicPr>
          <p:cNvPr id="12" name="Grounding Bars"/>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762000" y="-1"/>
            <a:ext cx="1014376" cy="457201"/>
          </a:xfrm>
          <a:prstGeom prst="rect">
            <a:avLst/>
          </a:prstGeom>
          <a:noFill/>
          <a:ln>
            <a:noFill/>
          </a:ln>
        </p:spPr>
      </p:pic>
    </p:spTree>
    <p:extLst>
      <p:ext uri="{BB962C8B-B14F-4D97-AF65-F5344CB8AC3E}">
        <p14:creationId xmlns:p14="http://schemas.microsoft.com/office/powerpoint/2010/main" val="487438606"/>
      </p:ext>
    </p:extLst>
  </p:cSld>
  <p:clrMap bg1="lt1" tx1="dk1" bg2="lt2" tx2="dk2" accent1="accent1" accent2="accent2" accent3="accent3" accent4="accent4" accent5="accent5" accent6="accent6" hlink="hlink" folHlink="folHlink"/>
  <p:sldLayoutIdLst>
    <p:sldLayoutId id="2147484029" r:id="rId1"/>
    <p:sldLayoutId id="2147484030" r:id="rId2"/>
    <p:sldLayoutId id="2147483725" r:id="rId3"/>
    <p:sldLayoutId id="2147483726" r:id="rId4"/>
    <p:sldLayoutId id="2147484031" r:id="rId5"/>
    <p:sldLayoutId id="2147483670" r:id="rId6"/>
    <p:sldLayoutId id="2147483674" r:id="rId7"/>
    <p:sldLayoutId id="2147484033" r:id="rId8"/>
    <p:sldLayoutId id="2147483706" r:id="rId9"/>
    <p:sldLayoutId id="2147483707" r:id="rId10"/>
    <p:sldLayoutId id="2147483711" r:id="rId11"/>
    <p:sldLayoutId id="2147483709" r:id="rId12"/>
    <p:sldLayoutId id="2147483710" r:id="rId13"/>
    <p:sldLayoutId id="2147483735" r:id="rId14"/>
    <p:sldLayoutId id="2147483736" r:id="rId15"/>
    <p:sldLayoutId id="2147483737" r:id="rId16"/>
    <p:sldLayoutId id="2147483686" r:id="rId17"/>
    <p:sldLayoutId id="2147484034" r:id="rId18"/>
    <p:sldLayoutId id="2147483708" r:id="rId19"/>
    <p:sldLayoutId id="2147483715" r:id="rId20"/>
    <p:sldLayoutId id="2147483716" r:id="rId21"/>
    <p:sldLayoutId id="2147483717" r:id="rId22"/>
    <p:sldLayoutId id="2147483719" r:id="rId23"/>
    <p:sldLayoutId id="2147483720" r:id="rId24"/>
    <p:sldLayoutId id="2147483721" r:id="rId25"/>
    <p:sldLayoutId id="2147483734" r:id="rId26"/>
    <p:sldLayoutId id="2147483722" r:id="rId27"/>
    <p:sldLayoutId id="2147483712" r:id="rId28"/>
    <p:sldLayoutId id="2147483713" r:id="rId29"/>
    <p:sldLayoutId id="2147483728" r:id="rId30"/>
    <p:sldLayoutId id="2147483729" r:id="rId31"/>
    <p:sldLayoutId id="2147483731" r:id="rId32"/>
    <p:sldLayoutId id="2147483732" r:id="rId33"/>
    <p:sldLayoutId id="2147483730" r:id="rId34"/>
    <p:sldLayoutId id="2147483733" r:id="rId35"/>
    <p:sldLayoutId id="2147483727" r:id="rId36"/>
    <p:sldLayoutId id="2147483693" r:id="rId37"/>
    <p:sldLayoutId id="2147483714" r:id="rId38"/>
    <p:sldLayoutId id="2147483662" r:id="rId39"/>
    <p:sldLayoutId id="2147483738" r:id="rId40"/>
    <p:sldLayoutId id="2147483739" r:id="rId4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dt="0"/>
  <p:txStyles>
    <p:titleStyle>
      <a:lvl1pPr algn="l" defTabSz="685800" rtl="0" eaLnBrk="1" latinLnBrk="0" hangingPunct="1">
        <a:lnSpc>
          <a:spcPct val="100000"/>
        </a:lnSpc>
        <a:spcBef>
          <a:spcPct val="0"/>
        </a:spcBef>
        <a:buNone/>
        <a:defRPr sz="4400" b="1" kern="1200">
          <a:solidFill>
            <a:srgbClr val="5E0009"/>
          </a:solidFill>
          <a:latin typeface="Georgia" charset="0"/>
          <a:ea typeface="Georgia" charset="0"/>
          <a:cs typeface="Georgia" charset="0"/>
        </a:defRPr>
      </a:lvl1pPr>
    </p:titleStyle>
    <p:bodyStyle>
      <a:lvl1pPr marL="171450" indent="-171450" algn="l" defTabSz="685800" rtl="0" eaLnBrk="1" latinLnBrk="0" hangingPunct="1">
        <a:lnSpc>
          <a:spcPct val="120000"/>
        </a:lnSpc>
        <a:spcBef>
          <a:spcPts val="750"/>
        </a:spcBef>
        <a:buFont typeface="Arial"/>
        <a:buChar char="•"/>
        <a:defRPr sz="2800" kern="1200">
          <a:solidFill>
            <a:srgbClr val="425563"/>
          </a:solidFill>
          <a:latin typeface="Arial" charset="0"/>
          <a:ea typeface="Arial" charset="0"/>
          <a:cs typeface="Arial" charset="0"/>
        </a:defRPr>
      </a:lvl1pPr>
      <a:lvl2pPr marL="514350" indent="-171450" algn="l" defTabSz="685800" rtl="0" eaLnBrk="1" latinLnBrk="0" hangingPunct="1">
        <a:lnSpc>
          <a:spcPct val="120000"/>
        </a:lnSpc>
        <a:spcBef>
          <a:spcPts val="375"/>
        </a:spcBef>
        <a:buFont typeface="Arial"/>
        <a:buChar char="•"/>
        <a:defRPr sz="2400" kern="1200">
          <a:solidFill>
            <a:srgbClr val="425563"/>
          </a:solidFill>
          <a:latin typeface="Arial" charset="0"/>
          <a:ea typeface="Arial" charset="0"/>
          <a:cs typeface="Arial" charset="0"/>
        </a:defRPr>
      </a:lvl2pPr>
      <a:lvl3pPr marL="857250" indent="-171450" algn="l" defTabSz="685800" rtl="0" eaLnBrk="1" latinLnBrk="0" hangingPunct="1">
        <a:lnSpc>
          <a:spcPct val="120000"/>
        </a:lnSpc>
        <a:spcBef>
          <a:spcPts val="375"/>
        </a:spcBef>
        <a:buFont typeface="Arial"/>
        <a:buChar char="•"/>
        <a:defRPr sz="2000" kern="1200">
          <a:solidFill>
            <a:srgbClr val="425563"/>
          </a:solidFill>
          <a:latin typeface="Arial" charset="0"/>
          <a:ea typeface="Arial" charset="0"/>
          <a:cs typeface="Arial" charset="0"/>
        </a:defRPr>
      </a:lvl3pPr>
      <a:lvl4pPr marL="12001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4pPr>
      <a:lvl5pPr marL="15430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44" userDrawn="1">
          <p15:clr>
            <a:srgbClr val="F26B43"/>
          </p15:clr>
        </p15:guide>
        <p15:guide id="4" orient="horz" pos="4176" userDrawn="1">
          <p15:clr>
            <a:srgbClr val="F26B43"/>
          </p15:clr>
        </p15:guide>
        <p15:guide id="7" orient="horz" pos="432" userDrawn="1">
          <p15:clr>
            <a:srgbClr val="F26B43"/>
          </p15:clr>
        </p15:guide>
        <p15:guide id="9" orient="horz" pos="4032" userDrawn="1">
          <p15:clr>
            <a:srgbClr val="F26B43"/>
          </p15:clr>
        </p15:guide>
        <p15:guide id="10" orient="horz" pos="3816" userDrawn="1">
          <p15:clr>
            <a:srgbClr val="F26B43"/>
          </p15:clr>
        </p15:guide>
        <p15:guide id="11" orient="horz" pos="3600" userDrawn="1">
          <p15:clr>
            <a:srgbClr val="F26B43"/>
          </p15:clr>
        </p15:guide>
        <p15:guide id="13" orient="horz" pos="936" userDrawn="1">
          <p15:clr>
            <a:srgbClr val="F26B43"/>
          </p15:clr>
        </p15:guide>
        <p15:guide id="14" orient="horz" pos="288" userDrawn="1">
          <p15:clr>
            <a:srgbClr val="F26B43"/>
          </p15:clr>
        </p15:guide>
        <p15:guide id="15" orient="horz" pos="1296" userDrawn="1">
          <p15:clr>
            <a:srgbClr val="F26B43"/>
          </p15:clr>
        </p15:guide>
        <p15:guide id="38" pos="3744" userDrawn="1">
          <p15:clr>
            <a:srgbClr val="F26B43"/>
          </p15:clr>
        </p15:guide>
        <p15:guide id="50" pos="3936" userDrawn="1">
          <p15:clr>
            <a:srgbClr val="F26B43"/>
          </p15:clr>
        </p15:guide>
        <p15:guide id="51" orient="horz" pos="864" userDrawn="1">
          <p15:clr>
            <a:srgbClr val="F26B43"/>
          </p15:clr>
        </p15:guide>
        <p15:guide id="53" pos="3360" userDrawn="1">
          <p15:clr>
            <a:srgbClr val="F26B43"/>
          </p15:clr>
        </p15:guide>
        <p15:guide id="54" pos="3168" userDrawn="1">
          <p15:clr>
            <a:srgbClr val="F26B43"/>
          </p15:clr>
        </p15:guide>
        <p15:guide id="55" pos="2784" userDrawn="1">
          <p15:clr>
            <a:srgbClr val="F26B43"/>
          </p15:clr>
        </p15:guide>
        <p15:guide id="56" pos="2592" userDrawn="1">
          <p15:clr>
            <a:srgbClr val="F26B43"/>
          </p15:clr>
        </p15:guide>
        <p15:guide id="57" pos="2208" userDrawn="1">
          <p15:clr>
            <a:srgbClr val="F26B43"/>
          </p15:clr>
        </p15:guide>
        <p15:guide id="58" pos="2016" userDrawn="1">
          <p15:clr>
            <a:srgbClr val="F26B43"/>
          </p15:clr>
        </p15:guide>
        <p15:guide id="59" pos="1632" userDrawn="1">
          <p15:clr>
            <a:srgbClr val="F26B43"/>
          </p15:clr>
        </p15:guide>
        <p15:guide id="60" pos="1440" userDrawn="1">
          <p15:clr>
            <a:srgbClr val="F26B43"/>
          </p15:clr>
        </p15:guide>
        <p15:guide id="61" pos="1056" userDrawn="1">
          <p15:clr>
            <a:srgbClr val="F26B43"/>
          </p15:clr>
        </p15:guide>
        <p15:guide id="62" pos="864" userDrawn="1">
          <p15:clr>
            <a:srgbClr val="F26B43"/>
          </p15:clr>
        </p15:guide>
        <p15:guide id="63" pos="480" userDrawn="1">
          <p15:clr>
            <a:srgbClr val="F26B43"/>
          </p15:clr>
        </p15:guide>
        <p15:guide id="64" pos="288" userDrawn="1">
          <p15:clr>
            <a:srgbClr val="F26B43"/>
          </p15:clr>
        </p15:guide>
        <p15:guide id="65" pos="4320" userDrawn="1">
          <p15:clr>
            <a:srgbClr val="F26B43"/>
          </p15:clr>
        </p15:guide>
        <p15:guide id="66" pos="4512" userDrawn="1">
          <p15:clr>
            <a:srgbClr val="F26B43"/>
          </p15:clr>
        </p15:guide>
        <p15:guide id="67" pos="4896" userDrawn="1">
          <p15:clr>
            <a:srgbClr val="F26B43"/>
          </p15:clr>
        </p15:guide>
        <p15:guide id="68" pos="5088" userDrawn="1">
          <p15:clr>
            <a:srgbClr val="F26B43"/>
          </p15:clr>
        </p15:guide>
        <p15:guide id="69" pos="5472" userDrawn="1">
          <p15:clr>
            <a:srgbClr val="F26B43"/>
          </p15:clr>
        </p15:guide>
        <p15:guide id="70" pos="5664" userDrawn="1">
          <p15:clr>
            <a:srgbClr val="F26B43"/>
          </p15:clr>
        </p15:guide>
        <p15:guide id="71" pos="6048" userDrawn="1">
          <p15:clr>
            <a:srgbClr val="F26B43"/>
          </p15:clr>
        </p15:guide>
        <p15:guide id="72" pos="6240" userDrawn="1">
          <p15:clr>
            <a:srgbClr val="F26B43"/>
          </p15:clr>
        </p15:guide>
        <p15:guide id="73" pos="6624" userDrawn="1">
          <p15:clr>
            <a:srgbClr val="F26B43"/>
          </p15:clr>
        </p15:guide>
        <p15:guide id="74" pos="6816" userDrawn="1">
          <p15:clr>
            <a:srgbClr val="F26B43"/>
          </p15:clr>
        </p15:guide>
        <p15:guide id="75" pos="7200" userDrawn="1">
          <p15:clr>
            <a:srgbClr val="F26B43"/>
          </p15:clr>
        </p15:guide>
        <p15:guide id="76" pos="7392" userDrawn="1">
          <p15:clr>
            <a:srgbClr val="F26B43"/>
          </p15:clr>
        </p15:guide>
        <p15:guide id="77" orient="horz" pos="115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6.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6.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6.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6.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6.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6.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6.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14.xml"/><Relationship Id="rId7" Type="http://schemas.openxmlformats.org/officeDocument/2006/relationships/image" Target="../media/image4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ora.missouristate.edu/Assets/human/RegistrationGuidelinesforHIPAAtrainingforMSUwithCITI.pdf" TargetMode="External"/><Relationship Id="rId5" Type="http://schemas.openxmlformats.org/officeDocument/2006/relationships/hyperlink" Target="https://ora.missouristate.edu/Assets/ora/Registering_and_Signing_up_for_the_Correct_Course_at_CITI.pdf" TargetMode="External"/><Relationship Id="rId4" Type="http://schemas.openxmlformats.org/officeDocument/2006/relationships/hyperlink" Target="https://www.citiprogram.or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3.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6.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6.png"/><Relationship Id="rId4" Type="http://schemas.openxmlformats.org/officeDocument/2006/relationships/hyperlink" Target="https://ora.missouristate.edu/Cayuse_Logon.asp" TargetMode="Externa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6.png"/><Relationship Id="rId4" Type="http://schemas.openxmlformats.org/officeDocument/2006/relationships/image" Target="../media/image47.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6.png"/><Relationship Id="rId4" Type="http://schemas.openxmlformats.org/officeDocument/2006/relationships/image" Target="../media/image48.pn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6.png"/><Relationship Id="rId4" Type="http://schemas.openxmlformats.org/officeDocument/2006/relationships/image" Target="../media/image49.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6.png"/><Relationship Id="rId4" Type="http://schemas.openxmlformats.org/officeDocument/2006/relationships/image" Target="../media/image50.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6.png"/><Relationship Id="rId4" Type="http://schemas.openxmlformats.org/officeDocument/2006/relationships/image" Target="../media/image51.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6.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6.png"/><Relationship Id="rId4" Type="http://schemas.openxmlformats.org/officeDocument/2006/relationships/image" Target="../media/image52.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6.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6.png"/><Relationship Id="rId4" Type="http://schemas.openxmlformats.org/officeDocument/2006/relationships/image" Target="../media/image54.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6.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6.png"/><Relationship Id="rId4" Type="http://schemas.openxmlformats.org/officeDocument/2006/relationships/hyperlink" Target="https://ora.missouristate.edu/IRB_Informed_Consent.htm" TargetMode="Externa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6.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6.png"/><Relationship Id="rId4" Type="http://schemas.openxmlformats.org/officeDocument/2006/relationships/image" Target="../media/image55.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6.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6.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6.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6.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3.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6.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6.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6.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6.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46.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46.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14.xml"/><Relationship Id="rId7" Type="http://schemas.openxmlformats.org/officeDocument/2006/relationships/image" Target="../media/image4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mailto:irb@missouristate.edu" TargetMode="External"/><Relationship Id="rId5" Type="http://schemas.openxmlformats.org/officeDocument/2006/relationships/hyperlink" Target="mailto:mloveland@missouristate.edu" TargetMode="External"/><Relationship Id="rId4" Type="http://schemas.openxmlformats.org/officeDocument/2006/relationships/hyperlink" Target="https://ora.missouristate.edu/IRB_Members_Meetings.htm" TargetMode="Externa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4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AndreaWeber@MissouriState.edu" TargetMode="External"/><Relationship Id="rId2" Type="http://schemas.openxmlformats.org/officeDocument/2006/relationships/notesSlide" Target="../notesSlides/notesSlide18.xml"/><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hyperlink" Target="http://www.missouristate.edu/safety/building-evacuation-and-shelter-locations-reference-chart.htm" TargetMode="Externa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hyperlink" Target="http://www.missouristate.edu/safety/building-evacuation-and-shelter-locations-reference-chart.htm" TargetMode="Externa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5VcSwejU2D0" TargetMode="External"/><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3.xml"/><Relationship Id="rId1" Type="http://schemas.openxmlformats.org/officeDocument/2006/relationships/video" Target="https://www.youtube.com/embed/5VcSwejU2D0?feature=oembed" TargetMode="Externa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hyperlink" Target="https://www.missouristate.edu/safety/hostile-intruder.htm#training_video" TargetMode="Externa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69.xml"/><Relationship Id="rId5" Type="http://schemas.openxmlformats.org/officeDocument/2006/relationships/image" Target="../media/image42.jpeg"/><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3" Type="http://schemas.openxmlformats.org/officeDocument/2006/relationships/hyperlink" Target="mailto:Equity@MissouriState.edu" TargetMode="External"/><Relationship Id="rId2" Type="http://schemas.openxmlformats.org/officeDocument/2006/relationships/hyperlink" Target="mailto:MBerry@MissouriState.edu" TargetMode="External"/><Relationship Id="rId1" Type="http://schemas.openxmlformats.org/officeDocument/2006/relationships/slideLayout" Target="../slideLayouts/slideLayout69.xml"/><Relationship Id="rId4" Type="http://schemas.openxmlformats.org/officeDocument/2006/relationships/hyperlink" Target="mailto:TitleIX@missouristate.edu"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3" Type="http://schemas.openxmlformats.org/officeDocument/2006/relationships/hyperlink" Target="mailto:Equity@MissouriState.edu" TargetMode="External"/><Relationship Id="rId2" Type="http://schemas.openxmlformats.org/officeDocument/2006/relationships/hyperlink" Target="mailto:MBerry@MissouriState.edu" TargetMode="External"/><Relationship Id="rId1" Type="http://schemas.openxmlformats.org/officeDocument/2006/relationships/slideLayout" Target="../slideLayouts/slideLayout69.xml"/><Relationship Id="rId4" Type="http://schemas.openxmlformats.org/officeDocument/2006/relationships/hyperlink" Target="mailto:TitleIX@missouristate.edu"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3" Type="http://schemas.openxmlformats.org/officeDocument/2006/relationships/hyperlink" Target="mailto:TitleIX@missouristate.edu" TargetMode="External"/><Relationship Id="rId2" Type="http://schemas.openxmlformats.org/officeDocument/2006/relationships/hyperlink" Target="https://www.missouristate.edu/titleix/" TargetMode="External"/><Relationship Id="rId1" Type="http://schemas.openxmlformats.org/officeDocument/2006/relationships/slideLayout" Target="../slideLayouts/slideLayout69.xml"/><Relationship Id="rId5" Type="http://schemas.openxmlformats.org/officeDocument/2006/relationships/hyperlink" Target="mailto:Equity@MissouriState.edu" TargetMode="External"/><Relationship Id="rId4" Type="http://schemas.openxmlformats.org/officeDocument/2006/relationships/hyperlink" Target="https://www.missouristate.edu/equity/"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mailto:Mberry@MissouriState.edu" TargetMode="External"/><Relationship Id="rId2" Type="http://schemas.openxmlformats.org/officeDocument/2006/relationships/hyperlink" Target="mailto:RMDockery@MissouriState.edu" TargetMode="External"/><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7.xml.rels><?xml version="1.0" encoding="UTF-8" standalone="yes"?>
<Relationships xmlns="http://schemas.openxmlformats.org/package/2006/relationships"><Relationship Id="rId2" Type="http://schemas.openxmlformats.org/officeDocument/2006/relationships/hyperlink" Target="http://www.missouristate.edu/policy/Op5_11_1_StudentRights.htm" TargetMode="External"/><Relationship Id="rId1" Type="http://schemas.openxmlformats.org/officeDocument/2006/relationships/slideLayout" Target="../slideLayouts/slideLayout83.xml"/></Relationships>
</file>

<file path=ppt/slides/_rels/slide88.xml.rels><?xml version="1.0" encoding="UTF-8" standalone="yes"?>
<Relationships xmlns="http://schemas.openxmlformats.org/package/2006/relationships"><Relationship Id="rId2" Type="http://schemas.openxmlformats.org/officeDocument/2006/relationships/hyperlink" Target="http://www.missouristate.edu/registrar/FERPA_FAQ.htm" TargetMode="External"/><Relationship Id="rId1" Type="http://schemas.openxmlformats.org/officeDocument/2006/relationships/slideLayout" Target="../slideLayouts/slideLayout8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8.xml.rels><?xml version="1.0" encoding="UTF-8" standalone="yes"?>
<Relationships xmlns="http://schemas.openxmlformats.org/package/2006/relationships"><Relationship Id="rId3" Type="http://schemas.openxmlformats.org/officeDocument/2006/relationships/hyperlink" Target="http://missouristate.edu/registrar" TargetMode="External"/><Relationship Id="rId2" Type="http://schemas.openxmlformats.org/officeDocument/2006/relationships/hyperlink" Target="http://www.missouristate.edu/Registrar/academic-calendar.htm" TargetMode="External"/><Relationship Id="rId1" Type="http://schemas.openxmlformats.org/officeDocument/2006/relationships/slideLayout" Target="../slideLayouts/slideLayout83.xml"/><Relationship Id="rId6" Type="http://schemas.openxmlformats.org/officeDocument/2006/relationships/hyperlink" Target="http://www.missouristate.edu/ferpa" TargetMode="External"/><Relationship Id="rId5" Type="http://schemas.openxmlformats.org/officeDocument/2006/relationships/hyperlink" Target="http://missouristate.edu/catalog" TargetMode="External"/><Relationship Id="rId4" Type="http://schemas.openxmlformats.org/officeDocument/2006/relationships/hyperlink" Target="http://missouristate.edu/provost"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Teaching Assistant Orientation</a:t>
            </a:r>
          </a:p>
        </p:txBody>
      </p:sp>
      <p:sp>
        <p:nvSpPr>
          <p:cNvPr id="3" name="Text Placeholder 2"/>
          <p:cNvSpPr>
            <a:spLocks noGrp="1"/>
          </p:cNvSpPr>
          <p:nvPr>
            <p:ph type="body" sz="quarter" idx="11"/>
          </p:nvPr>
        </p:nvSpPr>
        <p:spPr/>
        <p:txBody>
          <a:bodyPr/>
          <a:lstStyle/>
          <a:p>
            <a:r>
              <a:rPr lang="en-US"/>
              <a:t>Graduate College</a:t>
            </a:r>
          </a:p>
        </p:txBody>
      </p:sp>
    </p:spTree>
    <p:extLst>
      <p:ext uri="{BB962C8B-B14F-4D97-AF65-F5344CB8AC3E}">
        <p14:creationId xmlns:p14="http://schemas.microsoft.com/office/powerpoint/2010/main" val="371878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Q: How do I balance students’ rights and MSU standards?</a:t>
            </a:r>
          </a:p>
        </p:txBody>
      </p:sp>
      <p:sp>
        <p:nvSpPr>
          <p:cNvPr id="5" name="Content Placeholder 4"/>
          <p:cNvSpPr>
            <a:spLocks noGrp="1"/>
          </p:cNvSpPr>
          <p:nvPr>
            <p:ph idx="1"/>
          </p:nvPr>
        </p:nvSpPr>
        <p:spPr>
          <a:xfrm>
            <a:off x="1981200" y="1600202"/>
            <a:ext cx="8229600" cy="5029199"/>
          </a:xfrm>
        </p:spPr>
        <p:txBody>
          <a:bodyPr>
            <a:normAutofit fontScale="92500"/>
          </a:bodyPr>
          <a:lstStyle/>
          <a:p>
            <a:pPr marL="438912" lvl="2" indent="-320040">
              <a:spcBef>
                <a:spcPts val="0"/>
              </a:spcBef>
              <a:buClr>
                <a:schemeClr val="accent1"/>
              </a:buClr>
              <a:buSzPct val="80000"/>
              <a:buFont typeface="Wingdings 2"/>
              <a:buChar char=""/>
            </a:pPr>
            <a:endParaRPr lang="en-US" sz="3000"/>
          </a:p>
          <a:p>
            <a:pPr marL="438912" lvl="2" indent="-320040">
              <a:spcBef>
                <a:spcPts val="0"/>
              </a:spcBef>
              <a:buClr>
                <a:schemeClr val="accent1"/>
              </a:buClr>
              <a:buSzPct val="80000"/>
              <a:buFont typeface="Wingdings 2"/>
              <a:buChar char=""/>
            </a:pPr>
            <a:r>
              <a:rPr lang="en-US" sz="3000"/>
              <a:t>Communicate what is expected of students, using relevant behavioral expectations found within the course syllabus and other department publications</a:t>
            </a:r>
          </a:p>
          <a:p>
            <a:pPr marL="438912" lvl="2" indent="-320040">
              <a:spcBef>
                <a:spcPts val="0"/>
              </a:spcBef>
              <a:buClr>
                <a:schemeClr val="accent1"/>
              </a:buClr>
              <a:buSzPct val="80000"/>
              <a:buFont typeface="Wingdings 2"/>
              <a:buChar char=""/>
            </a:pPr>
            <a:endParaRPr lang="en-US" sz="3000"/>
          </a:p>
          <a:p>
            <a:r>
              <a:rPr lang="en-US" sz="3000"/>
              <a:t>Inform students of complaint procedures/options</a:t>
            </a:r>
          </a:p>
          <a:p>
            <a:pPr marL="118872" indent="0">
              <a:buNone/>
            </a:pPr>
            <a:endParaRPr lang="en-US" sz="3000"/>
          </a:p>
          <a:p>
            <a:r>
              <a:rPr lang="en-US" sz="3000"/>
              <a:t>Consistently uphold appropriate academic standards</a:t>
            </a:r>
          </a:p>
          <a:p>
            <a:pPr marL="118872" indent="0">
              <a:buNone/>
            </a:pPr>
            <a:endParaRPr lang="en-US" sz="3000"/>
          </a:p>
          <a:p>
            <a:r>
              <a:rPr lang="en-US" sz="3000"/>
              <a:t>Document student behaviors, your conversations and interventions, and the student’s response</a:t>
            </a:r>
          </a:p>
          <a:p>
            <a:endParaRPr lang="en-US"/>
          </a:p>
        </p:txBody>
      </p:sp>
    </p:spTree>
    <p:extLst>
      <p:ext uri="{BB962C8B-B14F-4D97-AF65-F5344CB8AC3E}">
        <p14:creationId xmlns:p14="http://schemas.microsoft.com/office/powerpoint/2010/main" val="22047788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EDE2D8-0ED3-4EAE-ADB9-ABD52DC5B6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dirty="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itle 2">
            <a:extLst>
              <a:ext uri="{FF2B5EF4-FFF2-40B4-BE49-F238E27FC236}">
                <a16:creationId xmlns:a16="http://schemas.microsoft.com/office/drawing/2014/main" id="{C4216E40-3E3C-4A25-87A3-505193749FB8}"/>
              </a:ext>
            </a:extLst>
          </p:cNvPr>
          <p:cNvSpPr>
            <a:spLocks noGrp="1"/>
          </p:cNvSpPr>
          <p:nvPr>
            <p:ph type="title"/>
          </p:nvPr>
        </p:nvSpPr>
        <p:spPr>
          <a:xfrm>
            <a:off x="2155825" y="2924798"/>
            <a:ext cx="7866042" cy="1008405"/>
          </a:xfrm>
        </p:spPr>
        <p:txBody>
          <a:bodyPr>
            <a:normAutofit/>
          </a:bodyPr>
          <a:lstStyle/>
          <a:p>
            <a:pPr algn="ctr"/>
            <a:r>
              <a:rPr lang="en-US" sz="5400" dirty="0"/>
              <a:t>Questions?</a:t>
            </a:r>
          </a:p>
        </p:txBody>
      </p:sp>
    </p:spTree>
    <p:extLst>
      <p:ext uri="{BB962C8B-B14F-4D97-AF65-F5344CB8AC3E}">
        <p14:creationId xmlns:p14="http://schemas.microsoft.com/office/powerpoint/2010/main" val="25154348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a:cs typeface="Arial"/>
              </a:rPr>
              <a:t>Materials Not Presented</a:t>
            </a:r>
          </a:p>
        </p:txBody>
      </p:sp>
      <p:sp>
        <p:nvSpPr>
          <p:cNvPr id="5" name="Text Placeholder 4"/>
          <p:cNvSpPr>
            <a:spLocks noGrp="1"/>
          </p:cNvSpPr>
          <p:nvPr>
            <p:ph type="body" sz="quarter" idx="11"/>
          </p:nvPr>
        </p:nvSpPr>
        <p:spPr/>
        <p:txBody>
          <a:bodyPr/>
          <a:lstStyle/>
          <a:p>
            <a:endParaRPr lang="en-US"/>
          </a:p>
        </p:txBody>
      </p:sp>
      <p:sp>
        <p:nvSpPr>
          <p:cNvPr id="2" name="Slide Number Placeholder 1"/>
          <p:cNvSpPr>
            <a:spLocks noGrp="1"/>
          </p:cNvSpPr>
          <p:nvPr>
            <p:ph type="sldNum" sz="quarter" idx="4294967295"/>
          </p:nvPr>
        </p:nvSpPr>
        <p:spPr>
          <a:xfrm>
            <a:off x="11657013" y="6335713"/>
            <a:ext cx="534987" cy="365125"/>
          </a:xfrm>
        </p:spPr>
        <p:txBody>
          <a:bodyPr/>
          <a:lstStyle/>
          <a:p>
            <a:fld id="{DCFE8AC6-424E-904F-AE4A-648F5E9D72F5}" type="slidenum">
              <a:rPr lang="en-US" dirty="0" smtClean="0"/>
              <a:pPr/>
              <a:t>101</a:t>
            </a:fld>
            <a:endParaRPr lang="en-US" dirty="0"/>
          </a:p>
        </p:txBody>
      </p:sp>
    </p:spTree>
    <p:extLst>
      <p:ext uri="{BB962C8B-B14F-4D97-AF65-F5344CB8AC3E}">
        <p14:creationId xmlns:p14="http://schemas.microsoft.com/office/powerpoint/2010/main" val="23567469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a:t>August 11, 2020</a:t>
            </a:r>
          </a:p>
        </p:txBody>
      </p:sp>
      <p:sp>
        <p:nvSpPr>
          <p:cNvPr id="3" name="Text Placeholder 2"/>
          <p:cNvSpPr>
            <a:spLocks noGrp="1"/>
          </p:cNvSpPr>
          <p:nvPr>
            <p:ph type="body" sz="quarter" idx="12"/>
          </p:nvPr>
        </p:nvSpPr>
        <p:spPr/>
        <p:txBody>
          <a:bodyPr/>
          <a:lstStyle/>
          <a:p>
            <a:r>
              <a:rPr lang="en-US" dirty="0"/>
              <a:t>Marina Loveland, IRB Administrator	</a:t>
            </a:r>
          </a:p>
        </p:txBody>
      </p:sp>
      <p:sp>
        <p:nvSpPr>
          <p:cNvPr id="4" name="Title 3"/>
          <p:cNvSpPr>
            <a:spLocks noGrp="1"/>
          </p:cNvSpPr>
          <p:nvPr>
            <p:ph type="title"/>
          </p:nvPr>
        </p:nvSpPr>
        <p:spPr/>
        <p:txBody>
          <a:bodyPr/>
          <a:lstStyle/>
          <a:p>
            <a:r>
              <a:rPr lang="en-US" dirty="0"/>
              <a:t>IRB Processes</a:t>
            </a:r>
          </a:p>
        </p:txBody>
      </p:sp>
      <p:sp>
        <p:nvSpPr>
          <p:cNvPr id="5" name="Text Placeholder 4"/>
          <p:cNvSpPr>
            <a:spLocks noGrp="1"/>
          </p:cNvSpPr>
          <p:nvPr>
            <p:ph type="body" sz="quarter" idx="15"/>
          </p:nvPr>
        </p:nvSpPr>
        <p:spPr/>
        <p:txBody>
          <a:bodyPr>
            <a:normAutofit fontScale="77500" lnSpcReduction="20000"/>
          </a:bodyPr>
          <a:lstStyle/>
          <a:p>
            <a:r>
              <a:rPr lang="en-US" dirty="0"/>
              <a:t>Office of Research Administration</a:t>
            </a:r>
          </a:p>
        </p:txBody>
      </p:sp>
      <p:pic>
        <p:nvPicPr>
          <p:cNvPr id="7" name="Audio 6">
            <a:hlinkClick r:id="" action="ppaction://media"/>
            <a:extLst>
              <a:ext uri="{FF2B5EF4-FFF2-40B4-BE49-F238E27FC236}">
                <a16:creationId xmlns:a16="http://schemas.microsoft.com/office/drawing/2014/main" id="{D0DFA6BD-81F7-4C41-99A3-994743EAC7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760452603"/>
      </p:ext>
    </p:extLst>
  </p:cSld>
  <p:clrMapOvr>
    <a:masterClrMapping/>
  </p:clrMapOvr>
  <mc:AlternateContent xmlns:mc="http://schemas.openxmlformats.org/markup-compatibility/2006">
    <mc:Choice xmlns:p14="http://schemas.microsoft.com/office/powerpoint/2010/main" Requires="p14">
      <p:transition p14:dur="250" advClick="0" advTm="8643">
        <p:fade/>
      </p:transition>
    </mc:Choice>
    <mc:Fallback>
      <p:transition advClick="0" advTm="86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FE6737-AE31-4495-B11B-171FB1EA190D}"/>
              </a:ext>
            </a:extLst>
          </p:cNvPr>
          <p:cNvSpPr>
            <a:spLocks noGrp="1"/>
          </p:cNvSpPr>
          <p:nvPr>
            <p:ph type="title"/>
          </p:nvPr>
        </p:nvSpPr>
        <p:spPr/>
        <p:txBody>
          <a:bodyPr/>
          <a:lstStyle/>
          <a:p>
            <a:r>
              <a:rPr lang="en-US" dirty="0"/>
              <a:t>What Requires Review</a:t>
            </a:r>
          </a:p>
        </p:txBody>
      </p:sp>
      <p:pic>
        <p:nvPicPr>
          <p:cNvPr id="2" name="Audio 1">
            <a:hlinkClick r:id="" action="ppaction://media"/>
            <a:extLst>
              <a:ext uri="{FF2B5EF4-FFF2-40B4-BE49-F238E27FC236}">
                <a16:creationId xmlns:a16="http://schemas.microsoft.com/office/drawing/2014/main" id="{E1EEED78-550A-4925-BC48-89A6508705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491420566"/>
      </p:ext>
    </p:extLst>
  </p:cSld>
  <p:clrMapOvr>
    <a:masterClrMapping/>
  </p:clrMapOvr>
  <mc:AlternateContent xmlns:mc="http://schemas.openxmlformats.org/markup-compatibility/2006">
    <mc:Choice xmlns:p14="http://schemas.microsoft.com/office/powerpoint/2010/main" Requires="p14">
      <p:transition p14:dur="250" advClick="0" advTm="4759">
        <p:fade/>
      </p:transition>
    </mc:Choice>
    <mc:Fallback>
      <p:transition advClick="0" advTm="4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81F6E-6AC6-46A5-BFB6-FF1BB063D685}"/>
              </a:ext>
            </a:extLst>
          </p:cNvPr>
          <p:cNvSpPr>
            <a:spLocks noGrp="1"/>
          </p:cNvSpPr>
          <p:nvPr>
            <p:ph type="sldNum" sz="quarter" idx="12"/>
          </p:nvPr>
        </p:nvSpPr>
        <p:spPr/>
        <p:txBody>
          <a:bodyPr/>
          <a:lstStyle/>
          <a:p>
            <a:fld id="{DCFE8AC6-424E-904F-AE4A-648F5E9D72F5}" type="slidenum">
              <a:rPr lang="en-US" smtClean="0"/>
              <a:pPr/>
              <a:t>104</a:t>
            </a:fld>
            <a:endParaRPr lang="en-US" dirty="0"/>
          </a:p>
        </p:txBody>
      </p:sp>
      <p:sp>
        <p:nvSpPr>
          <p:cNvPr id="4" name="Content Placeholder 3">
            <a:extLst>
              <a:ext uri="{FF2B5EF4-FFF2-40B4-BE49-F238E27FC236}">
                <a16:creationId xmlns:a16="http://schemas.microsoft.com/office/drawing/2014/main" id="{D70671DD-EE0D-4987-8D0D-CDDBA3B55766}"/>
              </a:ext>
            </a:extLst>
          </p:cNvPr>
          <p:cNvSpPr>
            <a:spLocks noGrp="1"/>
          </p:cNvSpPr>
          <p:nvPr>
            <p:ph idx="1"/>
          </p:nvPr>
        </p:nvSpPr>
        <p:spPr/>
        <p:txBody>
          <a:bodyPr>
            <a:normAutofit fontScale="70000" lnSpcReduction="20000"/>
          </a:bodyPr>
          <a:lstStyle/>
          <a:p>
            <a:pPr marL="0" indent="0">
              <a:buNone/>
            </a:pPr>
            <a:r>
              <a:rPr lang="en-US" b="1" i="1" dirty="0"/>
              <a:t>Research</a:t>
            </a:r>
            <a:r>
              <a:rPr lang="en-US" i="1" dirty="0"/>
              <a:t> </a:t>
            </a:r>
            <a:r>
              <a:rPr lang="en-US" dirty="0"/>
              <a:t>means a systematic investigation including research development, testing and evaluation, designed to develop or contribute to generalizable knowledge.</a:t>
            </a:r>
          </a:p>
          <a:p>
            <a:pPr lvl="1"/>
            <a:r>
              <a:rPr lang="en-US" i="1" u="sng" dirty="0"/>
              <a:t>Systematic Investigation </a:t>
            </a:r>
            <a:r>
              <a:rPr lang="en-US" dirty="0"/>
              <a:t>is an activity that utilizes scientific methods (either quantitative or qualitative) in an orderly process of data gathering.</a:t>
            </a:r>
          </a:p>
          <a:p>
            <a:pPr lvl="1"/>
            <a:r>
              <a:rPr lang="en-US" i="1" u="sng" dirty="0"/>
              <a:t>Generalizable Knowledge </a:t>
            </a:r>
            <a:r>
              <a:rPr lang="en-US" dirty="0"/>
              <a:t>involves any information generated from data collected to describe, inform, generate, or test hypotheses that will be shared with others in any public or semi-public venue other than closed meetings and/or the classroom.  This would include dissemination of collected information through journal publication, conference presentations, newsletters, thesis, or posting on the internet.</a:t>
            </a:r>
            <a:endParaRPr lang="en-US" i="1" dirty="0"/>
          </a:p>
        </p:txBody>
      </p:sp>
      <p:sp>
        <p:nvSpPr>
          <p:cNvPr id="5" name="Text Placeholder 4">
            <a:extLst>
              <a:ext uri="{FF2B5EF4-FFF2-40B4-BE49-F238E27FC236}">
                <a16:creationId xmlns:a16="http://schemas.microsoft.com/office/drawing/2014/main" id="{46EC3951-7FD4-427B-85AF-642202DAF4B8}"/>
              </a:ext>
            </a:extLst>
          </p:cNvPr>
          <p:cNvSpPr>
            <a:spLocks noGrp="1"/>
          </p:cNvSpPr>
          <p:nvPr>
            <p:ph type="body" sz="quarter" idx="14"/>
          </p:nvPr>
        </p:nvSpPr>
        <p:spPr/>
        <p:txBody>
          <a:bodyPr/>
          <a:lstStyle/>
          <a:p>
            <a:r>
              <a:rPr lang="en-US" dirty="0"/>
              <a:t>Does the project involve research?</a:t>
            </a:r>
          </a:p>
        </p:txBody>
      </p:sp>
      <p:sp>
        <p:nvSpPr>
          <p:cNvPr id="6" name="Title 5">
            <a:extLst>
              <a:ext uri="{FF2B5EF4-FFF2-40B4-BE49-F238E27FC236}">
                <a16:creationId xmlns:a16="http://schemas.microsoft.com/office/drawing/2014/main" id="{B231157B-30BE-485B-836E-4CFA83A4A8E9}"/>
              </a:ext>
            </a:extLst>
          </p:cNvPr>
          <p:cNvSpPr>
            <a:spLocks noGrp="1"/>
          </p:cNvSpPr>
          <p:nvPr>
            <p:ph type="title"/>
          </p:nvPr>
        </p:nvSpPr>
        <p:spPr/>
        <p:txBody>
          <a:bodyPr/>
          <a:lstStyle/>
          <a:p>
            <a:r>
              <a:rPr lang="en-US" dirty="0"/>
              <a:t>What Requires Review</a:t>
            </a:r>
          </a:p>
        </p:txBody>
      </p:sp>
      <p:pic>
        <p:nvPicPr>
          <p:cNvPr id="3" name="Audio 2">
            <a:hlinkClick r:id="" action="ppaction://media"/>
            <a:extLst>
              <a:ext uri="{FF2B5EF4-FFF2-40B4-BE49-F238E27FC236}">
                <a16:creationId xmlns:a16="http://schemas.microsoft.com/office/drawing/2014/main" id="{2E12D9ED-6786-4196-8EA5-73486D508F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873072716"/>
      </p:ext>
    </p:extLst>
  </p:cSld>
  <p:clrMapOvr>
    <a:masterClrMapping/>
  </p:clrMapOvr>
  <mc:AlternateContent xmlns:mc="http://schemas.openxmlformats.org/markup-compatibility/2006">
    <mc:Choice xmlns:p14="http://schemas.microsoft.com/office/powerpoint/2010/main" Requires="p14">
      <p:transition p14:dur="250" advTm="36539">
        <p:fade/>
      </p:transition>
    </mc:Choice>
    <mc:Fallback>
      <p:transition advTm="365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60E39-4313-4467-B654-E18D2C9A6DB4}"/>
              </a:ext>
            </a:extLst>
          </p:cNvPr>
          <p:cNvSpPr>
            <a:spLocks noGrp="1"/>
          </p:cNvSpPr>
          <p:nvPr>
            <p:ph type="sldNum" sz="quarter" idx="12"/>
          </p:nvPr>
        </p:nvSpPr>
        <p:spPr/>
        <p:txBody>
          <a:bodyPr/>
          <a:lstStyle/>
          <a:p>
            <a:fld id="{DCFE8AC6-424E-904F-AE4A-648F5E9D72F5}" type="slidenum">
              <a:rPr lang="en-US" smtClean="0"/>
              <a:pPr/>
              <a:t>105</a:t>
            </a:fld>
            <a:endParaRPr lang="en-US" dirty="0"/>
          </a:p>
        </p:txBody>
      </p:sp>
      <p:sp>
        <p:nvSpPr>
          <p:cNvPr id="4" name="Content Placeholder 3">
            <a:extLst>
              <a:ext uri="{FF2B5EF4-FFF2-40B4-BE49-F238E27FC236}">
                <a16:creationId xmlns:a16="http://schemas.microsoft.com/office/drawing/2014/main" id="{45177E58-5A0A-40E2-BFC1-172961EB1142}"/>
              </a:ext>
            </a:extLst>
          </p:cNvPr>
          <p:cNvSpPr>
            <a:spLocks noGrp="1"/>
          </p:cNvSpPr>
          <p:nvPr>
            <p:ph idx="1"/>
          </p:nvPr>
        </p:nvSpPr>
        <p:spPr/>
        <p:txBody>
          <a:bodyPr>
            <a:normAutofit fontScale="92500" lnSpcReduction="10000"/>
          </a:bodyPr>
          <a:lstStyle/>
          <a:p>
            <a:pPr marL="0" indent="0">
              <a:buNone/>
            </a:pPr>
            <a:r>
              <a:rPr lang="en-US" b="1" i="1" dirty="0"/>
              <a:t>Human subject </a:t>
            </a:r>
            <a:r>
              <a:rPr lang="en-US" dirty="0"/>
              <a:t>means a living individual about whom an investigator conducting research:</a:t>
            </a:r>
          </a:p>
          <a:p>
            <a:pPr lvl="1"/>
            <a:r>
              <a:rPr lang="en-US" i="1" u="sng" dirty="0"/>
              <a:t>Direct Contact </a:t>
            </a:r>
            <a:r>
              <a:rPr lang="en-US" dirty="0"/>
              <a:t>- Obtains information or biospecimens through intervention or interaction with the individual, and uses, studies, or analyzes the information or biospecimens; or</a:t>
            </a:r>
          </a:p>
          <a:p>
            <a:pPr lvl="1"/>
            <a:r>
              <a:rPr lang="en-US" i="1" u="sng" dirty="0"/>
              <a:t>Secondary Data </a:t>
            </a:r>
            <a:r>
              <a:rPr lang="en-US" dirty="0"/>
              <a:t>– Obtains, uses, studies, analyzes, or generates identifiable private information or identifiable biospecimens.</a:t>
            </a:r>
          </a:p>
          <a:p>
            <a:pPr lvl="1"/>
            <a:endParaRPr lang="en-US" dirty="0"/>
          </a:p>
        </p:txBody>
      </p:sp>
      <p:sp>
        <p:nvSpPr>
          <p:cNvPr id="5" name="Text Placeholder 4">
            <a:extLst>
              <a:ext uri="{FF2B5EF4-FFF2-40B4-BE49-F238E27FC236}">
                <a16:creationId xmlns:a16="http://schemas.microsoft.com/office/drawing/2014/main" id="{5CFF8306-55C8-4CBE-B804-467C27F1E6B5}"/>
              </a:ext>
            </a:extLst>
          </p:cNvPr>
          <p:cNvSpPr>
            <a:spLocks noGrp="1"/>
          </p:cNvSpPr>
          <p:nvPr>
            <p:ph type="body" sz="quarter" idx="14"/>
          </p:nvPr>
        </p:nvSpPr>
        <p:spPr/>
        <p:txBody>
          <a:bodyPr/>
          <a:lstStyle/>
          <a:p>
            <a:r>
              <a:rPr lang="en-US" dirty="0"/>
              <a:t>Does the project involve human subjects?</a:t>
            </a:r>
          </a:p>
        </p:txBody>
      </p:sp>
      <p:sp>
        <p:nvSpPr>
          <p:cNvPr id="6" name="Title 5">
            <a:extLst>
              <a:ext uri="{FF2B5EF4-FFF2-40B4-BE49-F238E27FC236}">
                <a16:creationId xmlns:a16="http://schemas.microsoft.com/office/drawing/2014/main" id="{B24CF530-0AC9-4789-82AF-168A54F45DCD}"/>
              </a:ext>
            </a:extLst>
          </p:cNvPr>
          <p:cNvSpPr>
            <a:spLocks noGrp="1"/>
          </p:cNvSpPr>
          <p:nvPr>
            <p:ph type="title"/>
          </p:nvPr>
        </p:nvSpPr>
        <p:spPr/>
        <p:txBody>
          <a:bodyPr/>
          <a:lstStyle/>
          <a:p>
            <a:r>
              <a:rPr lang="en-US" dirty="0"/>
              <a:t>What Requires Review</a:t>
            </a:r>
          </a:p>
        </p:txBody>
      </p:sp>
      <p:pic>
        <p:nvPicPr>
          <p:cNvPr id="3" name="Audio 2">
            <a:hlinkClick r:id="" action="ppaction://media"/>
            <a:extLst>
              <a:ext uri="{FF2B5EF4-FFF2-40B4-BE49-F238E27FC236}">
                <a16:creationId xmlns:a16="http://schemas.microsoft.com/office/drawing/2014/main" id="{32B4BAAF-7A26-48BC-8D23-436C8A6276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161052117"/>
      </p:ext>
    </p:extLst>
  </p:cSld>
  <p:clrMapOvr>
    <a:masterClrMapping/>
  </p:clrMapOvr>
  <mc:AlternateContent xmlns:mc="http://schemas.openxmlformats.org/markup-compatibility/2006">
    <mc:Choice xmlns:p14="http://schemas.microsoft.com/office/powerpoint/2010/main" Requires="p14">
      <p:transition p14:dur="250" advTm="31027">
        <p:fade/>
      </p:transition>
    </mc:Choice>
    <mc:Fallback>
      <p:transition advTm="31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624C02-C21E-41F0-8E03-CF77166DA28C}"/>
              </a:ext>
            </a:extLst>
          </p:cNvPr>
          <p:cNvSpPr>
            <a:spLocks noGrp="1"/>
          </p:cNvSpPr>
          <p:nvPr>
            <p:ph type="title"/>
          </p:nvPr>
        </p:nvSpPr>
        <p:spPr/>
        <p:txBody>
          <a:bodyPr/>
          <a:lstStyle/>
          <a:p>
            <a:r>
              <a:rPr lang="en-US" dirty="0"/>
              <a:t>Required Training</a:t>
            </a:r>
          </a:p>
        </p:txBody>
      </p:sp>
      <p:pic>
        <p:nvPicPr>
          <p:cNvPr id="5" name="Audio 4">
            <a:hlinkClick r:id="" action="ppaction://media"/>
            <a:extLst>
              <a:ext uri="{FF2B5EF4-FFF2-40B4-BE49-F238E27FC236}">
                <a16:creationId xmlns:a16="http://schemas.microsoft.com/office/drawing/2014/main" id="{CBC5E428-D684-4454-B2A4-DEB8B331E5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941189186"/>
      </p:ext>
    </p:extLst>
  </p:cSld>
  <p:clrMapOvr>
    <a:masterClrMapping/>
  </p:clrMapOvr>
  <mc:AlternateContent xmlns:mc="http://schemas.openxmlformats.org/markup-compatibility/2006">
    <mc:Choice xmlns:p14="http://schemas.microsoft.com/office/powerpoint/2010/main" Requires="p14">
      <p:transition p14:dur="250" advTm="12144">
        <p:fade/>
      </p:transition>
    </mc:Choice>
    <mc:Fallback>
      <p:transition advTm="121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147A1B-9308-459D-8764-A230FD8D4760}"/>
              </a:ext>
            </a:extLst>
          </p:cNvPr>
          <p:cNvSpPr>
            <a:spLocks noGrp="1"/>
          </p:cNvSpPr>
          <p:nvPr>
            <p:ph type="sldNum" sz="quarter" idx="12"/>
          </p:nvPr>
        </p:nvSpPr>
        <p:spPr/>
        <p:txBody>
          <a:bodyPr/>
          <a:lstStyle/>
          <a:p>
            <a:fld id="{DCFE8AC6-424E-904F-AE4A-648F5E9D72F5}" type="slidenum">
              <a:rPr lang="en-US" smtClean="0"/>
              <a:pPr/>
              <a:t>107</a:t>
            </a:fld>
            <a:endParaRPr lang="en-US" dirty="0"/>
          </a:p>
        </p:txBody>
      </p:sp>
      <p:sp>
        <p:nvSpPr>
          <p:cNvPr id="4" name="Content Placeholder 3">
            <a:extLst>
              <a:ext uri="{FF2B5EF4-FFF2-40B4-BE49-F238E27FC236}">
                <a16:creationId xmlns:a16="http://schemas.microsoft.com/office/drawing/2014/main" id="{08B80BC8-D39C-4A01-AF58-E02A3993A3A3}"/>
              </a:ext>
            </a:extLst>
          </p:cNvPr>
          <p:cNvSpPr>
            <a:spLocks noGrp="1"/>
          </p:cNvSpPr>
          <p:nvPr>
            <p:ph idx="1"/>
          </p:nvPr>
        </p:nvSpPr>
        <p:spPr/>
        <p:txBody>
          <a:bodyPr/>
          <a:lstStyle/>
          <a:p>
            <a:pPr marL="0" indent="0">
              <a:buNone/>
            </a:pPr>
            <a:r>
              <a:rPr lang="en-US" dirty="0"/>
              <a:t>Human Research Training is required for all IRB applicants/investigators:</a:t>
            </a:r>
          </a:p>
          <a:p>
            <a:pPr lvl="1"/>
            <a:r>
              <a:rPr lang="en-US" dirty="0"/>
              <a:t>Basic course must be taken (Biomedical or Social-Behavioral-Educational)</a:t>
            </a:r>
          </a:p>
          <a:p>
            <a:pPr lvl="1"/>
            <a:r>
              <a:rPr lang="en-US" dirty="0"/>
              <a:t>Refresher course is required every three years after the basic course has been completed.</a:t>
            </a:r>
          </a:p>
        </p:txBody>
      </p:sp>
      <p:sp>
        <p:nvSpPr>
          <p:cNvPr id="5" name="Text Placeholder 4">
            <a:extLst>
              <a:ext uri="{FF2B5EF4-FFF2-40B4-BE49-F238E27FC236}">
                <a16:creationId xmlns:a16="http://schemas.microsoft.com/office/drawing/2014/main" id="{F84CBE7A-6E64-41EF-AEF9-3FAE7E0F5473}"/>
              </a:ext>
            </a:extLst>
          </p:cNvPr>
          <p:cNvSpPr>
            <a:spLocks noGrp="1"/>
          </p:cNvSpPr>
          <p:nvPr>
            <p:ph type="body" sz="quarter" idx="14"/>
          </p:nvPr>
        </p:nvSpPr>
        <p:spPr/>
        <p:txBody>
          <a:bodyPr/>
          <a:lstStyle/>
          <a:p>
            <a:r>
              <a:rPr lang="en-US" dirty="0"/>
              <a:t>Human Research Training</a:t>
            </a:r>
          </a:p>
        </p:txBody>
      </p:sp>
      <p:sp>
        <p:nvSpPr>
          <p:cNvPr id="6" name="Title 5">
            <a:extLst>
              <a:ext uri="{FF2B5EF4-FFF2-40B4-BE49-F238E27FC236}">
                <a16:creationId xmlns:a16="http://schemas.microsoft.com/office/drawing/2014/main" id="{8303B22C-9710-4F52-BE17-95E708A6267A}"/>
              </a:ext>
            </a:extLst>
          </p:cNvPr>
          <p:cNvSpPr>
            <a:spLocks noGrp="1"/>
          </p:cNvSpPr>
          <p:nvPr>
            <p:ph type="title"/>
          </p:nvPr>
        </p:nvSpPr>
        <p:spPr/>
        <p:txBody>
          <a:bodyPr/>
          <a:lstStyle/>
          <a:p>
            <a:r>
              <a:rPr lang="en-US" dirty="0"/>
              <a:t>Required Training</a:t>
            </a:r>
          </a:p>
        </p:txBody>
      </p:sp>
      <p:pic>
        <p:nvPicPr>
          <p:cNvPr id="7" name="Audio 6">
            <a:hlinkClick r:id="" action="ppaction://media"/>
            <a:extLst>
              <a:ext uri="{FF2B5EF4-FFF2-40B4-BE49-F238E27FC236}">
                <a16:creationId xmlns:a16="http://schemas.microsoft.com/office/drawing/2014/main" id="{48455898-C3AC-4945-B76B-08979EAEEC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330541026"/>
      </p:ext>
    </p:extLst>
  </p:cSld>
  <p:clrMapOvr>
    <a:masterClrMapping/>
  </p:clrMapOvr>
  <mc:AlternateContent xmlns:mc="http://schemas.openxmlformats.org/markup-compatibility/2006">
    <mc:Choice xmlns:p14="http://schemas.microsoft.com/office/powerpoint/2010/main" Requires="p14">
      <p:transition p14:dur="250" advTm="18512">
        <p:fade/>
      </p:transition>
    </mc:Choice>
    <mc:Fallback>
      <p:transition advTm="18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43069-0CC0-4449-9F47-062CED3BF3A6}"/>
              </a:ext>
            </a:extLst>
          </p:cNvPr>
          <p:cNvSpPr>
            <a:spLocks noGrp="1"/>
          </p:cNvSpPr>
          <p:nvPr>
            <p:ph type="sldNum" sz="quarter" idx="12"/>
          </p:nvPr>
        </p:nvSpPr>
        <p:spPr/>
        <p:txBody>
          <a:bodyPr/>
          <a:lstStyle/>
          <a:p>
            <a:fld id="{DCFE8AC6-424E-904F-AE4A-648F5E9D72F5}" type="slidenum">
              <a:rPr lang="en-US" smtClean="0"/>
              <a:pPr/>
              <a:t>108</a:t>
            </a:fld>
            <a:endParaRPr lang="en-US" dirty="0"/>
          </a:p>
        </p:txBody>
      </p:sp>
      <p:sp>
        <p:nvSpPr>
          <p:cNvPr id="4" name="Content Placeholder 3">
            <a:extLst>
              <a:ext uri="{FF2B5EF4-FFF2-40B4-BE49-F238E27FC236}">
                <a16:creationId xmlns:a16="http://schemas.microsoft.com/office/drawing/2014/main" id="{119E91C8-3DF1-4CF8-9044-4E1069D26FB4}"/>
              </a:ext>
            </a:extLst>
          </p:cNvPr>
          <p:cNvSpPr>
            <a:spLocks noGrp="1"/>
          </p:cNvSpPr>
          <p:nvPr>
            <p:ph idx="1"/>
          </p:nvPr>
        </p:nvSpPr>
        <p:spPr/>
        <p:txBody>
          <a:bodyPr/>
          <a:lstStyle/>
          <a:p>
            <a:pPr marL="0" indent="0">
              <a:buNone/>
            </a:pPr>
            <a:r>
              <a:rPr lang="en-US" dirty="0"/>
              <a:t>If you will be working with or obtaining protected health information as part of your research, HIPPA Training will be required.</a:t>
            </a:r>
          </a:p>
        </p:txBody>
      </p:sp>
      <p:sp>
        <p:nvSpPr>
          <p:cNvPr id="5" name="Text Placeholder 4">
            <a:extLst>
              <a:ext uri="{FF2B5EF4-FFF2-40B4-BE49-F238E27FC236}">
                <a16:creationId xmlns:a16="http://schemas.microsoft.com/office/drawing/2014/main" id="{AB53FF76-D49F-491C-B04C-2A61D7F03BF3}"/>
              </a:ext>
            </a:extLst>
          </p:cNvPr>
          <p:cNvSpPr>
            <a:spLocks noGrp="1"/>
          </p:cNvSpPr>
          <p:nvPr>
            <p:ph type="body" sz="quarter" idx="14"/>
          </p:nvPr>
        </p:nvSpPr>
        <p:spPr/>
        <p:txBody>
          <a:bodyPr/>
          <a:lstStyle/>
          <a:p>
            <a:r>
              <a:rPr lang="en-US" dirty="0"/>
              <a:t>HIPPA Training – if applicable to project</a:t>
            </a:r>
          </a:p>
        </p:txBody>
      </p:sp>
      <p:sp>
        <p:nvSpPr>
          <p:cNvPr id="6" name="Title 5">
            <a:extLst>
              <a:ext uri="{FF2B5EF4-FFF2-40B4-BE49-F238E27FC236}">
                <a16:creationId xmlns:a16="http://schemas.microsoft.com/office/drawing/2014/main" id="{7F1739DE-08C8-4C49-B5A9-4ED10B5324AA}"/>
              </a:ext>
            </a:extLst>
          </p:cNvPr>
          <p:cNvSpPr>
            <a:spLocks noGrp="1"/>
          </p:cNvSpPr>
          <p:nvPr>
            <p:ph type="title"/>
          </p:nvPr>
        </p:nvSpPr>
        <p:spPr/>
        <p:txBody>
          <a:bodyPr/>
          <a:lstStyle/>
          <a:p>
            <a:r>
              <a:rPr lang="en-US" dirty="0"/>
              <a:t>Required Training</a:t>
            </a:r>
          </a:p>
        </p:txBody>
      </p:sp>
      <p:pic>
        <p:nvPicPr>
          <p:cNvPr id="3" name="Audio 2">
            <a:hlinkClick r:id="" action="ppaction://media"/>
            <a:extLst>
              <a:ext uri="{FF2B5EF4-FFF2-40B4-BE49-F238E27FC236}">
                <a16:creationId xmlns:a16="http://schemas.microsoft.com/office/drawing/2014/main" id="{05873330-8E98-4166-9108-869481EC41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311876618"/>
      </p:ext>
    </p:extLst>
  </p:cSld>
  <p:clrMapOvr>
    <a:masterClrMapping/>
  </p:clrMapOvr>
  <mc:AlternateContent xmlns:mc="http://schemas.openxmlformats.org/markup-compatibility/2006">
    <mc:Choice xmlns:p14="http://schemas.microsoft.com/office/powerpoint/2010/main" Requires="p14">
      <p:transition p14:dur="250" advTm="8459">
        <p:fade/>
      </p:transition>
    </mc:Choice>
    <mc:Fallback>
      <p:transition advTm="8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B61D65-465C-4FEA-97E8-64955E698E9E}"/>
              </a:ext>
            </a:extLst>
          </p:cNvPr>
          <p:cNvSpPr>
            <a:spLocks noGrp="1"/>
          </p:cNvSpPr>
          <p:nvPr>
            <p:ph type="sldNum" sz="quarter" idx="12"/>
          </p:nvPr>
        </p:nvSpPr>
        <p:spPr/>
        <p:txBody>
          <a:bodyPr/>
          <a:lstStyle/>
          <a:p>
            <a:fld id="{DCFE8AC6-424E-904F-AE4A-648F5E9D72F5}" type="slidenum">
              <a:rPr lang="en-US" smtClean="0"/>
              <a:pPr/>
              <a:t>109</a:t>
            </a:fld>
            <a:endParaRPr lang="en-US" dirty="0"/>
          </a:p>
        </p:txBody>
      </p:sp>
      <p:sp>
        <p:nvSpPr>
          <p:cNvPr id="4" name="Content Placeholder 3">
            <a:extLst>
              <a:ext uri="{FF2B5EF4-FFF2-40B4-BE49-F238E27FC236}">
                <a16:creationId xmlns:a16="http://schemas.microsoft.com/office/drawing/2014/main" id="{9DB41060-60DC-42EE-A14A-DD33D45D58F8}"/>
              </a:ext>
            </a:extLst>
          </p:cNvPr>
          <p:cNvSpPr>
            <a:spLocks noGrp="1"/>
          </p:cNvSpPr>
          <p:nvPr>
            <p:ph idx="1"/>
          </p:nvPr>
        </p:nvSpPr>
        <p:spPr/>
        <p:txBody>
          <a:bodyPr>
            <a:normAutofit fontScale="70000" lnSpcReduction="20000"/>
          </a:bodyPr>
          <a:lstStyle/>
          <a:p>
            <a:pPr marL="0" indent="0">
              <a:buNone/>
            </a:pPr>
            <a:r>
              <a:rPr lang="en-US" dirty="0"/>
              <a:t>All required training can be completed through the CITI Program.</a:t>
            </a:r>
          </a:p>
          <a:p>
            <a:r>
              <a:rPr lang="en-US" dirty="0"/>
              <a:t>Training can be completed here: </a:t>
            </a:r>
            <a:r>
              <a:rPr lang="en-US" dirty="0">
                <a:hlinkClick r:id="rId4"/>
              </a:rPr>
              <a:t>https://www.citiprogram.org/</a:t>
            </a:r>
            <a:endParaRPr lang="en-US" dirty="0"/>
          </a:p>
          <a:p>
            <a:r>
              <a:rPr lang="en-US" dirty="0"/>
              <a:t>Instructions for CITI Human Research Training can be found here:  </a:t>
            </a:r>
            <a:r>
              <a:rPr lang="en-US" dirty="0">
                <a:hlinkClick r:id="rId5"/>
              </a:rPr>
              <a:t>https://ora.missouristate.edu/Assets/ora/Registering_and_Signing_up_for_the_Correct_Course_at_CITI.pdf</a:t>
            </a:r>
            <a:endParaRPr lang="en-US" dirty="0"/>
          </a:p>
          <a:p>
            <a:r>
              <a:rPr lang="en-US" dirty="0"/>
              <a:t>Instructions for HIPAA Training (CITI  Health Information Privacy and Security (HIPS) Training) can be found here: </a:t>
            </a:r>
            <a:r>
              <a:rPr lang="en-US" dirty="0">
                <a:hlinkClick r:id="rId6"/>
              </a:rPr>
              <a:t>https://ora.missouristate.edu/Assets/human/RegistrationGuidelinesforHIPAAtrainingforMSUwithCITI.pdf</a:t>
            </a:r>
            <a:endParaRPr lang="en-US" dirty="0"/>
          </a:p>
          <a:p>
            <a:endParaRPr lang="en-US" dirty="0"/>
          </a:p>
        </p:txBody>
      </p:sp>
      <p:sp>
        <p:nvSpPr>
          <p:cNvPr id="5" name="Text Placeholder 4">
            <a:extLst>
              <a:ext uri="{FF2B5EF4-FFF2-40B4-BE49-F238E27FC236}">
                <a16:creationId xmlns:a16="http://schemas.microsoft.com/office/drawing/2014/main" id="{1E7BF29A-822D-445B-804E-B173A6399DCC}"/>
              </a:ext>
            </a:extLst>
          </p:cNvPr>
          <p:cNvSpPr>
            <a:spLocks noGrp="1"/>
          </p:cNvSpPr>
          <p:nvPr>
            <p:ph type="body" sz="quarter" idx="14"/>
          </p:nvPr>
        </p:nvSpPr>
        <p:spPr/>
        <p:txBody>
          <a:bodyPr/>
          <a:lstStyle/>
          <a:p>
            <a:r>
              <a:rPr lang="en-US" dirty="0"/>
              <a:t>How to complete training</a:t>
            </a:r>
          </a:p>
        </p:txBody>
      </p:sp>
      <p:sp>
        <p:nvSpPr>
          <p:cNvPr id="6" name="Title 5">
            <a:extLst>
              <a:ext uri="{FF2B5EF4-FFF2-40B4-BE49-F238E27FC236}">
                <a16:creationId xmlns:a16="http://schemas.microsoft.com/office/drawing/2014/main" id="{B61FEC30-5776-439C-B807-365CAC8B4920}"/>
              </a:ext>
            </a:extLst>
          </p:cNvPr>
          <p:cNvSpPr>
            <a:spLocks noGrp="1"/>
          </p:cNvSpPr>
          <p:nvPr>
            <p:ph type="title"/>
          </p:nvPr>
        </p:nvSpPr>
        <p:spPr/>
        <p:txBody>
          <a:bodyPr/>
          <a:lstStyle/>
          <a:p>
            <a:r>
              <a:rPr lang="en-US" dirty="0"/>
              <a:t>Required Training</a:t>
            </a:r>
          </a:p>
        </p:txBody>
      </p:sp>
      <p:pic>
        <p:nvPicPr>
          <p:cNvPr id="7" name="Audio 6">
            <a:hlinkClick r:id="" action="ppaction://media"/>
            <a:extLst>
              <a:ext uri="{FF2B5EF4-FFF2-40B4-BE49-F238E27FC236}">
                <a16:creationId xmlns:a16="http://schemas.microsoft.com/office/drawing/2014/main" id="{17B99D99-BE1D-480F-99A1-F97937098B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857262835"/>
      </p:ext>
    </p:extLst>
  </p:cSld>
  <p:clrMapOvr>
    <a:masterClrMapping/>
  </p:clrMapOvr>
  <mc:AlternateContent xmlns:mc="http://schemas.openxmlformats.org/markup-compatibility/2006">
    <mc:Choice xmlns:p14="http://schemas.microsoft.com/office/powerpoint/2010/main" Requires="p14">
      <p:transition p14:dur="250" advTm="18645">
        <p:fade/>
      </p:transition>
    </mc:Choice>
    <mc:Fallback>
      <p:transition advTm="186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Behaviors that May Cause Discomfort or Annoyance</a:t>
            </a:r>
          </a:p>
        </p:txBody>
      </p:sp>
      <p:sp>
        <p:nvSpPr>
          <p:cNvPr id="3" name="Content Placeholder 2"/>
          <p:cNvSpPr>
            <a:spLocks noGrp="1"/>
          </p:cNvSpPr>
          <p:nvPr>
            <p:ph idx="1"/>
          </p:nvPr>
        </p:nvSpPr>
        <p:spPr>
          <a:xfrm>
            <a:off x="1981200" y="1752600"/>
            <a:ext cx="8229600" cy="5181600"/>
          </a:xfrm>
        </p:spPr>
        <p:txBody>
          <a:bodyPr>
            <a:normAutofit fontScale="70000" lnSpcReduction="20000"/>
          </a:bodyPr>
          <a:lstStyle/>
          <a:p>
            <a:r>
              <a:rPr lang="en-US"/>
              <a:t>Staring</a:t>
            </a:r>
          </a:p>
          <a:p>
            <a:r>
              <a:rPr lang="en-US"/>
              <a:t>Not picking up on social cues</a:t>
            </a:r>
          </a:p>
          <a:p>
            <a:r>
              <a:rPr lang="en-US"/>
              <a:t>Interrupting you</a:t>
            </a:r>
          </a:p>
          <a:p>
            <a:r>
              <a:rPr lang="en-US"/>
              <a:t>Talking loudly </a:t>
            </a:r>
          </a:p>
          <a:p>
            <a:r>
              <a:rPr lang="en-US"/>
              <a:t>Asking a lot of questions</a:t>
            </a:r>
          </a:p>
          <a:p>
            <a:r>
              <a:rPr lang="en-US"/>
              <a:t>Talking about things that don’t relate to class</a:t>
            </a:r>
          </a:p>
          <a:p>
            <a:r>
              <a:rPr lang="en-US"/>
              <a:t>Standing within personal space boundaries</a:t>
            </a:r>
          </a:p>
          <a:p>
            <a:r>
              <a:rPr lang="en-US"/>
              <a:t>Wanting to speak to your supervisor/chair</a:t>
            </a:r>
          </a:p>
          <a:p>
            <a:r>
              <a:rPr lang="en-US"/>
              <a:t>Disrespectful/rude behavior</a:t>
            </a:r>
          </a:p>
          <a:p>
            <a:r>
              <a:rPr lang="en-US"/>
              <a:t>Threatening to sue you</a:t>
            </a:r>
          </a:p>
          <a:p>
            <a:r>
              <a:rPr lang="en-US"/>
              <a:t>Monopolizing your time</a:t>
            </a:r>
          </a:p>
          <a:p>
            <a:r>
              <a:rPr lang="en-US"/>
              <a:t>Crying</a:t>
            </a:r>
          </a:p>
          <a:p>
            <a:r>
              <a:rPr lang="en-US"/>
              <a:t>Not listening to you</a:t>
            </a:r>
          </a:p>
          <a:p>
            <a:r>
              <a:rPr lang="en-US"/>
              <a:t>Not doing homework</a:t>
            </a:r>
          </a:p>
          <a:p>
            <a:r>
              <a:rPr lang="en-US"/>
              <a:t>Not engaging in class</a:t>
            </a:r>
          </a:p>
          <a:p>
            <a:r>
              <a:rPr lang="en-US"/>
              <a:t>Answering phone, talking, texting, on computer in class</a:t>
            </a:r>
          </a:p>
          <a:p>
            <a:r>
              <a:rPr lang="en-US"/>
              <a:t>Emailing incessantly</a:t>
            </a:r>
          </a:p>
          <a:p>
            <a:endParaRPr lang="en-US"/>
          </a:p>
          <a:p>
            <a:endParaRPr lang="en-US"/>
          </a:p>
          <a:p>
            <a:endParaRPr lang="en-US"/>
          </a:p>
          <a:p>
            <a:endParaRPr lang="en-US"/>
          </a:p>
        </p:txBody>
      </p:sp>
    </p:spTree>
    <p:extLst>
      <p:ext uri="{BB962C8B-B14F-4D97-AF65-F5344CB8AC3E}">
        <p14:creationId xmlns:p14="http://schemas.microsoft.com/office/powerpoint/2010/main" val="21510728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63289A-6D70-4027-AD61-194F14CE119C}"/>
              </a:ext>
            </a:extLst>
          </p:cNvPr>
          <p:cNvSpPr>
            <a:spLocks noGrp="1"/>
          </p:cNvSpPr>
          <p:nvPr>
            <p:ph type="title"/>
          </p:nvPr>
        </p:nvSpPr>
        <p:spPr/>
        <p:txBody>
          <a:bodyPr/>
          <a:lstStyle/>
          <a:p>
            <a:r>
              <a:rPr lang="en-US" dirty="0"/>
              <a:t>Submit Your Application</a:t>
            </a:r>
          </a:p>
        </p:txBody>
      </p:sp>
      <p:pic>
        <p:nvPicPr>
          <p:cNvPr id="4" name="Audio 3">
            <a:hlinkClick r:id="" action="ppaction://media"/>
            <a:extLst>
              <a:ext uri="{FF2B5EF4-FFF2-40B4-BE49-F238E27FC236}">
                <a16:creationId xmlns:a16="http://schemas.microsoft.com/office/drawing/2014/main" id="{5E7C9810-4D5E-4A5C-8377-A8EBCEF950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4286696244"/>
      </p:ext>
    </p:extLst>
  </p:cSld>
  <p:clrMapOvr>
    <a:masterClrMapping/>
  </p:clrMapOvr>
  <mc:AlternateContent xmlns:mc="http://schemas.openxmlformats.org/markup-compatibility/2006">
    <mc:Choice xmlns:p14="http://schemas.microsoft.com/office/powerpoint/2010/main" Requires="p14">
      <p:transition p14:dur="250" advTm="4941">
        <p:fade/>
      </p:transition>
    </mc:Choice>
    <mc:Fallback>
      <p:transition advTm="49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AA80A3-ADE9-46D8-A005-A7AF679589F2}"/>
              </a:ext>
            </a:extLst>
          </p:cNvPr>
          <p:cNvSpPr>
            <a:spLocks noGrp="1"/>
          </p:cNvSpPr>
          <p:nvPr>
            <p:ph type="sldNum" sz="quarter" idx="12"/>
          </p:nvPr>
        </p:nvSpPr>
        <p:spPr/>
        <p:txBody>
          <a:bodyPr/>
          <a:lstStyle/>
          <a:p>
            <a:fld id="{DCFE8AC6-424E-904F-AE4A-648F5E9D72F5}" type="slidenum">
              <a:rPr lang="en-US" smtClean="0"/>
              <a:pPr/>
              <a:t>111</a:t>
            </a:fld>
            <a:endParaRPr lang="en-US" dirty="0"/>
          </a:p>
        </p:txBody>
      </p:sp>
      <p:sp>
        <p:nvSpPr>
          <p:cNvPr id="4" name="Content Placeholder 3">
            <a:extLst>
              <a:ext uri="{FF2B5EF4-FFF2-40B4-BE49-F238E27FC236}">
                <a16:creationId xmlns:a16="http://schemas.microsoft.com/office/drawing/2014/main" id="{E874AEF5-D787-40F0-A26A-D82ABECB9800}"/>
              </a:ext>
            </a:extLst>
          </p:cNvPr>
          <p:cNvSpPr>
            <a:spLocks noGrp="1"/>
          </p:cNvSpPr>
          <p:nvPr>
            <p:ph idx="1"/>
          </p:nvPr>
        </p:nvSpPr>
        <p:spPr/>
        <p:txBody>
          <a:bodyPr/>
          <a:lstStyle/>
          <a:p>
            <a:pPr marL="0" indent="0">
              <a:buNone/>
            </a:pPr>
            <a:r>
              <a:rPr lang="en-US" dirty="0"/>
              <a:t>In order to submit an application, you must have an account with Cayuse IRB.  You can request your account from here: </a:t>
            </a:r>
            <a:r>
              <a:rPr lang="en-US" dirty="0">
                <a:hlinkClick r:id="rId4"/>
              </a:rPr>
              <a:t>https://ora.missouristate.edu/Cayuse_Logon.asp</a:t>
            </a:r>
            <a:endParaRPr lang="en-US" dirty="0"/>
          </a:p>
          <a:p>
            <a:pPr marL="0" indent="0">
              <a:buNone/>
            </a:pPr>
            <a:r>
              <a:rPr lang="en-US" dirty="0">
                <a:highlight>
                  <a:srgbClr val="FFFF00"/>
                </a:highlight>
              </a:rPr>
              <a:t>It can take up to 48 hours for you logon information to populate within Cayuse IRB.</a:t>
            </a:r>
          </a:p>
          <a:p>
            <a:pPr marL="0" indent="0">
              <a:buNone/>
            </a:pPr>
            <a:endParaRPr lang="en-US" dirty="0"/>
          </a:p>
        </p:txBody>
      </p:sp>
      <p:sp>
        <p:nvSpPr>
          <p:cNvPr id="5" name="Text Placeholder 4">
            <a:extLst>
              <a:ext uri="{FF2B5EF4-FFF2-40B4-BE49-F238E27FC236}">
                <a16:creationId xmlns:a16="http://schemas.microsoft.com/office/drawing/2014/main" id="{75442A0D-D8D1-4663-903B-C5DF360D4403}"/>
              </a:ext>
            </a:extLst>
          </p:cNvPr>
          <p:cNvSpPr>
            <a:spLocks noGrp="1"/>
          </p:cNvSpPr>
          <p:nvPr>
            <p:ph type="body" sz="quarter" idx="14"/>
          </p:nvPr>
        </p:nvSpPr>
        <p:spPr/>
        <p:txBody>
          <a:bodyPr/>
          <a:lstStyle/>
          <a:p>
            <a:r>
              <a:rPr lang="en-US" dirty="0"/>
              <a:t>Requesting an Account for cayuse IRB</a:t>
            </a:r>
          </a:p>
        </p:txBody>
      </p:sp>
      <p:sp>
        <p:nvSpPr>
          <p:cNvPr id="6" name="Title 5">
            <a:extLst>
              <a:ext uri="{FF2B5EF4-FFF2-40B4-BE49-F238E27FC236}">
                <a16:creationId xmlns:a16="http://schemas.microsoft.com/office/drawing/2014/main" id="{6253B351-3D7F-47E0-B05A-EA5230126378}"/>
              </a:ext>
            </a:extLst>
          </p:cNvPr>
          <p:cNvSpPr>
            <a:spLocks noGrp="1"/>
          </p:cNvSpPr>
          <p:nvPr>
            <p:ph type="title"/>
          </p:nvPr>
        </p:nvSpPr>
        <p:spPr/>
        <p:txBody>
          <a:bodyPr/>
          <a:lstStyle/>
          <a:p>
            <a:r>
              <a:rPr lang="en-US" dirty="0"/>
              <a:t>Submit Your Application</a:t>
            </a:r>
          </a:p>
        </p:txBody>
      </p:sp>
      <p:pic>
        <p:nvPicPr>
          <p:cNvPr id="11" name="Audio 10">
            <a:hlinkClick r:id="" action="ppaction://media"/>
            <a:extLst>
              <a:ext uri="{FF2B5EF4-FFF2-40B4-BE49-F238E27FC236}">
                <a16:creationId xmlns:a16="http://schemas.microsoft.com/office/drawing/2014/main" id="{2B4542B7-55CC-4397-AAED-D08F81962E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043791308"/>
      </p:ext>
    </p:extLst>
  </p:cSld>
  <p:clrMapOvr>
    <a:masterClrMapping/>
  </p:clrMapOvr>
  <mc:AlternateContent xmlns:mc="http://schemas.openxmlformats.org/markup-compatibility/2006">
    <mc:Choice xmlns:p14="http://schemas.microsoft.com/office/powerpoint/2010/main" Requires="p14">
      <p:transition p14:dur="250" advTm="19098">
        <p:fade/>
      </p:transition>
    </mc:Choice>
    <mc:Fallback>
      <p:transition advTm="190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61B6D5-620E-4E39-9CC2-5904AD885398}"/>
              </a:ext>
            </a:extLst>
          </p:cNvPr>
          <p:cNvSpPr>
            <a:spLocks noGrp="1"/>
          </p:cNvSpPr>
          <p:nvPr>
            <p:ph type="sldNum" sz="quarter" idx="12"/>
          </p:nvPr>
        </p:nvSpPr>
        <p:spPr/>
        <p:txBody>
          <a:bodyPr/>
          <a:lstStyle/>
          <a:p>
            <a:fld id="{DCFE8AC6-424E-904F-AE4A-648F5E9D72F5}" type="slidenum">
              <a:rPr lang="en-US" smtClean="0"/>
              <a:pPr/>
              <a:t>112</a:t>
            </a:fld>
            <a:endParaRPr lang="en-US" dirty="0"/>
          </a:p>
        </p:txBody>
      </p:sp>
      <p:sp>
        <p:nvSpPr>
          <p:cNvPr id="4" name="Content Placeholder 3">
            <a:extLst>
              <a:ext uri="{FF2B5EF4-FFF2-40B4-BE49-F238E27FC236}">
                <a16:creationId xmlns:a16="http://schemas.microsoft.com/office/drawing/2014/main" id="{00AD8721-F3B7-4E4B-B160-77B4D48F5F1C}"/>
              </a:ext>
            </a:extLst>
          </p:cNvPr>
          <p:cNvSpPr>
            <a:spLocks noGrp="1"/>
          </p:cNvSpPr>
          <p:nvPr>
            <p:ph idx="1"/>
          </p:nvPr>
        </p:nvSpPr>
        <p:spPr/>
        <p:txBody>
          <a:bodyPr/>
          <a:lstStyle/>
          <a:p>
            <a:pPr marL="514350" indent="-514350">
              <a:buFont typeface="+mj-lt"/>
              <a:buAutoNum type="arabicPeriod"/>
            </a:pPr>
            <a:r>
              <a:rPr lang="en-US" dirty="0"/>
              <a:t>To Create a new study, click the </a:t>
            </a:r>
            <a:r>
              <a:rPr lang="en-US" i="1" dirty="0"/>
              <a:t>New Study </a:t>
            </a:r>
            <a:r>
              <a:rPr lang="en-US" dirty="0"/>
              <a:t>button in the upper right-hand corner of your screen:</a:t>
            </a:r>
          </a:p>
          <a:p>
            <a:pPr marL="0" indent="0">
              <a:buNone/>
            </a:pPr>
            <a:endParaRPr lang="en-US" dirty="0"/>
          </a:p>
        </p:txBody>
      </p:sp>
      <p:sp>
        <p:nvSpPr>
          <p:cNvPr id="5" name="Text Placeholder 4">
            <a:extLst>
              <a:ext uri="{FF2B5EF4-FFF2-40B4-BE49-F238E27FC236}">
                <a16:creationId xmlns:a16="http://schemas.microsoft.com/office/drawing/2014/main" id="{A4A2D534-4C31-4062-95A9-BFA77327199F}"/>
              </a:ext>
            </a:extLst>
          </p:cNvPr>
          <p:cNvSpPr>
            <a:spLocks noGrp="1"/>
          </p:cNvSpPr>
          <p:nvPr>
            <p:ph type="body" sz="quarter" idx="14"/>
          </p:nvPr>
        </p:nvSpPr>
        <p:spPr/>
        <p:txBody>
          <a:bodyPr/>
          <a:lstStyle/>
          <a:p>
            <a:r>
              <a:rPr lang="en-US" dirty="0"/>
              <a:t>Creating an application</a:t>
            </a:r>
          </a:p>
        </p:txBody>
      </p:sp>
      <p:sp>
        <p:nvSpPr>
          <p:cNvPr id="6" name="Title 5">
            <a:extLst>
              <a:ext uri="{FF2B5EF4-FFF2-40B4-BE49-F238E27FC236}">
                <a16:creationId xmlns:a16="http://schemas.microsoft.com/office/drawing/2014/main" id="{1F7337EE-8372-4941-865A-96C7F13F4967}"/>
              </a:ext>
            </a:extLst>
          </p:cNvPr>
          <p:cNvSpPr>
            <a:spLocks noGrp="1"/>
          </p:cNvSpPr>
          <p:nvPr>
            <p:ph type="title"/>
          </p:nvPr>
        </p:nvSpPr>
        <p:spPr/>
        <p:txBody>
          <a:bodyPr/>
          <a:lstStyle/>
          <a:p>
            <a:r>
              <a:rPr lang="en-US" dirty="0"/>
              <a:t>Submit Your Application</a:t>
            </a:r>
          </a:p>
        </p:txBody>
      </p:sp>
      <p:pic>
        <p:nvPicPr>
          <p:cNvPr id="7" name="Picture 6">
            <a:extLst>
              <a:ext uri="{FF2B5EF4-FFF2-40B4-BE49-F238E27FC236}">
                <a16:creationId xmlns:a16="http://schemas.microsoft.com/office/drawing/2014/main" id="{5903F1FB-12E9-4D99-A830-4053A6161A18}"/>
              </a:ext>
            </a:extLst>
          </p:cNvPr>
          <p:cNvPicPr>
            <a:picLocks noChangeAspect="1"/>
          </p:cNvPicPr>
          <p:nvPr/>
        </p:nvPicPr>
        <p:blipFill>
          <a:blip r:embed="rId4"/>
          <a:stretch>
            <a:fillRect/>
          </a:stretch>
        </p:blipFill>
        <p:spPr>
          <a:xfrm>
            <a:off x="2095499" y="3701871"/>
            <a:ext cx="8001000" cy="1638658"/>
          </a:xfrm>
          <a:prstGeom prst="rect">
            <a:avLst/>
          </a:prstGeom>
        </p:spPr>
      </p:pic>
      <p:pic>
        <p:nvPicPr>
          <p:cNvPr id="3" name="Audio 2">
            <a:hlinkClick r:id="" action="ppaction://media"/>
            <a:extLst>
              <a:ext uri="{FF2B5EF4-FFF2-40B4-BE49-F238E27FC236}">
                <a16:creationId xmlns:a16="http://schemas.microsoft.com/office/drawing/2014/main" id="{AB0BCB23-368B-4D6B-B0D2-36628ECC8D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824523725"/>
      </p:ext>
    </p:extLst>
  </p:cSld>
  <p:clrMapOvr>
    <a:masterClrMapping/>
  </p:clrMapOvr>
  <mc:AlternateContent xmlns:mc="http://schemas.openxmlformats.org/markup-compatibility/2006">
    <mc:Choice xmlns:p14="http://schemas.microsoft.com/office/powerpoint/2010/main" Requires="p14">
      <p:transition p14:dur="250" advTm="14650">
        <p:fade/>
      </p:transition>
    </mc:Choice>
    <mc:Fallback>
      <p:transition advTm="14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0407BD-A6D6-4CDB-AA4F-3D7EFD87492D}"/>
              </a:ext>
            </a:extLst>
          </p:cNvPr>
          <p:cNvSpPr>
            <a:spLocks noGrp="1"/>
          </p:cNvSpPr>
          <p:nvPr>
            <p:ph type="sldNum" sz="quarter" idx="12"/>
          </p:nvPr>
        </p:nvSpPr>
        <p:spPr/>
        <p:txBody>
          <a:bodyPr/>
          <a:lstStyle/>
          <a:p>
            <a:fld id="{DCFE8AC6-424E-904F-AE4A-648F5E9D72F5}" type="slidenum">
              <a:rPr lang="en-US" smtClean="0"/>
              <a:pPr/>
              <a:t>113</a:t>
            </a:fld>
            <a:endParaRPr lang="en-US" dirty="0"/>
          </a:p>
        </p:txBody>
      </p:sp>
      <p:sp>
        <p:nvSpPr>
          <p:cNvPr id="4" name="Content Placeholder 3">
            <a:extLst>
              <a:ext uri="{FF2B5EF4-FFF2-40B4-BE49-F238E27FC236}">
                <a16:creationId xmlns:a16="http://schemas.microsoft.com/office/drawing/2014/main" id="{86FE55C4-1393-40BF-BEBB-A07E6158AA9A}"/>
              </a:ext>
            </a:extLst>
          </p:cNvPr>
          <p:cNvSpPr>
            <a:spLocks noGrp="1"/>
          </p:cNvSpPr>
          <p:nvPr>
            <p:ph idx="1"/>
          </p:nvPr>
        </p:nvSpPr>
        <p:spPr/>
        <p:txBody>
          <a:bodyPr/>
          <a:lstStyle/>
          <a:p>
            <a:pPr marL="514350" indent="-514350">
              <a:buFont typeface="+mj-lt"/>
              <a:buAutoNum type="arabicPeriod" startAt="2"/>
            </a:pPr>
            <a:r>
              <a:rPr lang="en-US" dirty="0"/>
              <a:t>Enter the title of your study.  Then, click the </a:t>
            </a:r>
            <a:r>
              <a:rPr lang="en-US" i="1" dirty="0"/>
              <a:t>Save </a:t>
            </a:r>
            <a:r>
              <a:rPr lang="en-US" dirty="0"/>
              <a:t>button:</a:t>
            </a:r>
          </a:p>
          <a:p>
            <a:pPr marL="0" indent="0">
              <a:buNone/>
            </a:pPr>
            <a:endParaRPr lang="en-US" dirty="0"/>
          </a:p>
        </p:txBody>
      </p:sp>
      <p:sp>
        <p:nvSpPr>
          <p:cNvPr id="5" name="Text Placeholder 4">
            <a:extLst>
              <a:ext uri="{FF2B5EF4-FFF2-40B4-BE49-F238E27FC236}">
                <a16:creationId xmlns:a16="http://schemas.microsoft.com/office/drawing/2014/main" id="{50EC7D68-2D4E-40C4-94D0-17A425203245}"/>
              </a:ext>
            </a:extLst>
          </p:cNvPr>
          <p:cNvSpPr>
            <a:spLocks noGrp="1"/>
          </p:cNvSpPr>
          <p:nvPr>
            <p:ph type="body" sz="quarter" idx="14"/>
          </p:nvPr>
        </p:nvSpPr>
        <p:spPr/>
        <p:txBody>
          <a:bodyPr/>
          <a:lstStyle/>
          <a:p>
            <a:r>
              <a:rPr lang="en-US" dirty="0"/>
              <a:t>Creating an application	</a:t>
            </a:r>
          </a:p>
        </p:txBody>
      </p:sp>
      <p:sp>
        <p:nvSpPr>
          <p:cNvPr id="6" name="Title 5">
            <a:extLst>
              <a:ext uri="{FF2B5EF4-FFF2-40B4-BE49-F238E27FC236}">
                <a16:creationId xmlns:a16="http://schemas.microsoft.com/office/drawing/2014/main" id="{51D7343D-186D-4458-A692-6D544A35E78A}"/>
              </a:ext>
            </a:extLst>
          </p:cNvPr>
          <p:cNvSpPr>
            <a:spLocks noGrp="1"/>
          </p:cNvSpPr>
          <p:nvPr>
            <p:ph type="title"/>
          </p:nvPr>
        </p:nvSpPr>
        <p:spPr/>
        <p:txBody>
          <a:bodyPr/>
          <a:lstStyle/>
          <a:p>
            <a:r>
              <a:rPr lang="en-US" dirty="0"/>
              <a:t>Submit Your Application</a:t>
            </a:r>
          </a:p>
        </p:txBody>
      </p:sp>
      <p:pic>
        <p:nvPicPr>
          <p:cNvPr id="8" name="Picture 7">
            <a:extLst>
              <a:ext uri="{FF2B5EF4-FFF2-40B4-BE49-F238E27FC236}">
                <a16:creationId xmlns:a16="http://schemas.microsoft.com/office/drawing/2014/main" id="{701B1CFE-97E0-4E18-ADFD-394A701EEDC9}"/>
              </a:ext>
            </a:extLst>
          </p:cNvPr>
          <p:cNvPicPr>
            <a:picLocks noChangeAspect="1"/>
          </p:cNvPicPr>
          <p:nvPr/>
        </p:nvPicPr>
        <p:blipFill>
          <a:blip r:embed="rId4"/>
          <a:stretch>
            <a:fillRect/>
          </a:stretch>
        </p:blipFill>
        <p:spPr>
          <a:xfrm>
            <a:off x="2095499" y="3110801"/>
            <a:ext cx="8001002" cy="2668398"/>
          </a:xfrm>
          <a:prstGeom prst="rect">
            <a:avLst/>
          </a:prstGeom>
        </p:spPr>
      </p:pic>
      <p:pic>
        <p:nvPicPr>
          <p:cNvPr id="3" name="Audio 2">
            <a:hlinkClick r:id="" action="ppaction://media"/>
            <a:extLst>
              <a:ext uri="{FF2B5EF4-FFF2-40B4-BE49-F238E27FC236}">
                <a16:creationId xmlns:a16="http://schemas.microsoft.com/office/drawing/2014/main" id="{645F2A85-AB16-4C8D-9BE9-3E820C46F9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404087248"/>
      </p:ext>
    </p:extLst>
  </p:cSld>
  <p:clrMapOvr>
    <a:masterClrMapping/>
  </p:clrMapOvr>
  <mc:AlternateContent xmlns:mc="http://schemas.openxmlformats.org/markup-compatibility/2006">
    <mc:Choice xmlns:p14="http://schemas.microsoft.com/office/powerpoint/2010/main" Requires="p14">
      <p:transition p14:dur="250" advTm="6216">
        <p:fade/>
      </p:transition>
    </mc:Choice>
    <mc:Fallback>
      <p:transition advTm="62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FBEFD6-0624-4CA3-8278-BD3B4CC57A7A}"/>
              </a:ext>
            </a:extLst>
          </p:cNvPr>
          <p:cNvSpPr>
            <a:spLocks noGrp="1"/>
          </p:cNvSpPr>
          <p:nvPr>
            <p:ph type="sldNum" sz="quarter" idx="12"/>
          </p:nvPr>
        </p:nvSpPr>
        <p:spPr/>
        <p:txBody>
          <a:bodyPr/>
          <a:lstStyle/>
          <a:p>
            <a:fld id="{DCFE8AC6-424E-904F-AE4A-648F5E9D72F5}" type="slidenum">
              <a:rPr lang="en-US" smtClean="0"/>
              <a:pPr/>
              <a:t>114</a:t>
            </a:fld>
            <a:endParaRPr lang="en-US" dirty="0"/>
          </a:p>
        </p:txBody>
      </p:sp>
      <p:sp>
        <p:nvSpPr>
          <p:cNvPr id="4" name="Content Placeholder 3">
            <a:extLst>
              <a:ext uri="{FF2B5EF4-FFF2-40B4-BE49-F238E27FC236}">
                <a16:creationId xmlns:a16="http://schemas.microsoft.com/office/drawing/2014/main" id="{2F752628-C066-464E-919E-1B39B6555D94}"/>
              </a:ext>
            </a:extLst>
          </p:cNvPr>
          <p:cNvSpPr>
            <a:spLocks noGrp="1"/>
          </p:cNvSpPr>
          <p:nvPr>
            <p:ph idx="1"/>
          </p:nvPr>
        </p:nvSpPr>
        <p:spPr/>
        <p:txBody>
          <a:bodyPr/>
          <a:lstStyle/>
          <a:p>
            <a:pPr marL="514350" indent="-514350">
              <a:buFont typeface="+mj-lt"/>
              <a:buAutoNum type="arabicPeriod" startAt="3"/>
            </a:pPr>
            <a:r>
              <a:rPr lang="en-US" sz="2400" dirty="0"/>
              <a:t>After creating the new study, you will be taken to the Study Details page.  Click </a:t>
            </a:r>
            <a:r>
              <a:rPr lang="en-US" sz="2400" i="1" dirty="0"/>
              <a:t>New Submission:</a:t>
            </a:r>
          </a:p>
          <a:p>
            <a:pPr marL="0" indent="0">
              <a:buNone/>
            </a:pPr>
            <a:endParaRPr lang="en-US" dirty="0"/>
          </a:p>
        </p:txBody>
      </p:sp>
      <p:sp>
        <p:nvSpPr>
          <p:cNvPr id="5" name="Text Placeholder 4">
            <a:extLst>
              <a:ext uri="{FF2B5EF4-FFF2-40B4-BE49-F238E27FC236}">
                <a16:creationId xmlns:a16="http://schemas.microsoft.com/office/drawing/2014/main" id="{EFB2D3A6-A17A-4CDC-8D47-72AF14677AE8}"/>
              </a:ext>
            </a:extLst>
          </p:cNvPr>
          <p:cNvSpPr>
            <a:spLocks noGrp="1"/>
          </p:cNvSpPr>
          <p:nvPr>
            <p:ph type="body" sz="quarter" idx="14"/>
          </p:nvPr>
        </p:nvSpPr>
        <p:spPr/>
        <p:txBody>
          <a:bodyPr/>
          <a:lstStyle/>
          <a:p>
            <a:r>
              <a:rPr lang="en-US" dirty="0"/>
              <a:t>Creating an application</a:t>
            </a:r>
          </a:p>
        </p:txBody>
      </p:sp>
      <p:sp>
        <p:nvSpPr>
          <p:cNvPr id="6" name="Title 5">
            <a:extLst>
              <a:ext uri="{FF2B5EF4-FFF2-40B4-BE49-F238E27FC236}">
                <a16:creationId xmlns:a16="http://schemas.microsoft.com/office/drawing/2014/main" id="{8019DCD3-24E1-40B7-848E-BF78043AD590}"/>
              </a:ext>
            </a:extLst>
          </p:cNvPr>
          <p:cNvSpPr>
            <a:spLocks noGrp="1"/>
          </p:cNvSpPr>
          <p:nvPr>
            <p:ph type="title"/>
          </p:nvPr>
        </p:nvSpPr>
        <p:spPr/>
        <p:txBody>
          <a:bodyPr/>
          <a:lstStyle/>
          <a:p>
            <a:r>
              <a:rPr lang="en-US" dirty="0"/>
              <a:t>Submit Your Application</a:t>
            </a:r>
          </a:p>
        </p:txBody>
      </p:sp>
      <p:pic>
        <p:nvPicPr>
          <p:cNvPr id="8" name="Picture 7">
            <a:extLst>
              <a:ext uri="{FF2B5EF4-FFF2-40B4-BE49-F238E27FC236}">
                <a16:creationId xmlns:a16="http://schemas.microsoft.com/office/drawing/2014/main" id="{2A9706F4-847E-480D-8470-A8C994109FFA}"/>
              </a:ext>
            </a:extLst>
          </p:cNvPr>
          <p:cNvPicPr>
            <a:picLocks noChangeAspect="1"/>
          </p:cNvPicPr>
          <p:nvPr/>
        </p:nvPicPr>
        <p:blipFill>
          <a:blip r:embed="rId4"/>
          <a:stretch>
            <a:fillRect/>
          </a:stretch>
        </p:blipFill>
        <p:spPr>
          <a:xfrm>
            <a:off x="2095499" y="3100622"/>
            <a:ext cx="8001001" cy="2547479"/>
          </a:xfrm>
          <a:prstGeom prst="rect">
            <a:avLst/>
          </a:prstGeom>
        </p:spPr>
      </p:pic>
      <p:pic>
        <p:nvPicPr>
          <p:cNvPr id="3" name="Audio 2">
            <a:hlinkClick r:id="" action="ppaction://media"/>
            <a:extLst>
              <a:ext uri="{FF2B5EF4-FFF2-40B4-BE49-F238E27FC236}">
                <a16:creationId xmlns:a16="http://schemas.microsoft.com/office/drawing/2014/main" id="{6A34BECE-9228-4959-A1F4-951A3C71A1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785549059"/>
      </p:ext>
    </p:extLst>
  </p:cSld>
  <p:clrMapOvr>
    <a:masterClrMapping/>
  </p:clrMapOvr>
  <mc:AlternateContent xmlns:mc="http://schemas.openxmlformats.org/markup-compatibility/2006">
    <mc:Choice xmlns:p14="http://schemas.microsoft.com/office/powerpoint/2010/main" Requires="p14">
      <p:transition p14:dur="250" advTm="8335">
        <p:fade/>
      </p:transition>
    </mc:Choice>
    <mc:Fallback>
      <p:transition advTm="83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DC9352-77D5-4F0D-A43E-73C504C4F638}"/>
              </a:ext>
            </a:extLst>
          </p:cNvPr>
          <p:cNvSpPr>
            <a:spLocks noGrp="1"/>
          </p:cNvSpPr>
          <p:nvPr>
            <p:ph type="sldNum" sz="quarter" idx="12"/>
          </p:nvPr>
        </p:nvSpPr>
        <p:spPr/>
        <p:txBody>
          <a:bodyPr/>
          <a:lstStyle/>
          <a:p>
            <a:fld id="{DCFE8AC6-424E-904F-AE4A-648F5E9D72F5}" type="slidenum">
              <a:rPr lang="en-US" smtClean="0"/>
              <a:pPr/>
              <a:t>115</a:t>
            </a:fld>
            <a:endParaRPr lang="en-US" dirty="0"/>
          </a:p>
        </p:txBody>
      </p:sp>
      <p:sp>
        <p:nvSpPr>
          <p:cNvPr id="4" name="Content Placeholder 3">
            <a:extLst>
              <a:ext uri="{FF2B5EF4-FFF2-40B4-BE49-F238E27FC236}">
                <a16:creationId xmlns:a16="http://schemas.microsoft.com/office/drawing/2014/main" id="{59FFA37C-1351-423B-A27F-0CCE78A9ECDA}"/>
              </a:ext>
            </a:extLst>
          </p:cNvPr>
          <p:cNvSpPr>
            <a:spLocks noGrp="1"/>
          </p:cNvSpPr>
          <p:nvPr>
            <p:ph idx="1"/>
          </p:nvPr>
        </p:nvSpPr>
        <p:spPr/>
        <p:txBody>
          <a:bodyPr>
            <a:normAutofit/>
          </a:bodyPr>
          <a:lstStyle/>
          <a:p>
            <a:pPr marL="514350" indent="-514350">
              <a:buFont typeface="+mj-lt"/>
              <a:buAutoNum type="arabicPeriod" startAt="4"/>
            </a:pPr>
            <a:r>
              <a:rPr lang="en-US" sz="2400" dirty="0"/>
              <a:t>You can now edit the application, by clicking the edit button:</a:t>
            </a:r>
          </a:p>
        </p:txBody>
      </p:sp>
      <p:sp>
        <p:nvSpPr>
          <p:cNvPr id="5" name="Text Placeholder 4">
            <a:extLst>
              <a:ext uri="{FF2B5EF4-FFF2-40B4-BE49-F238E27FC236}">
                <a16:creationId xmlns:a16="http://schemas.microsoft.com/office/drawing/2014/main" id="{B6E0F2D4-F133-489E-A4F7-222FB9463D0E}"/>
              </a:ext>
            </a:extLst>
          </p:cNvPr>
          <p:cNvSpPr>
            <a:spLocks noGrp="1"/>
          </p:cNvSpPr>
          <p:nvPr>
            <p:ph type="body" sz="quarter" idx="14"/>
          </p:nvPr>
        </p:nvSpPr>
        <p:spPr/>
        <p:txBody>
          <a:bodyPr/>
          <a:lstStyle/>
          <a:p>
            <a:r>
              <a:rPr lang="en-US" dirty="0"/>
              <a:t>Creating An application</a:t>
            </a:r>
          </a:p>
        </p:txBody>
      </p:sp>
      <p:sp>
        <p:nvSpPr>
          <p:cNvPr id="6" name="Title 5">
            <a:extLst>
              <a:ext uri="{FF2B5EF4-FFF2-40B4-BE49-F238E27FC236}">
                <a16:creationId xmlns:a16="http://schemas.microsoft.com/office/drawing/2014/main" id="{23A28BCE-9DC7-491D-B565-A32C95538A0B}"/>
              </a:ext>
            </a:extLst>
          </p:cNvPr>
          <p:cNvSpPr>
            <a:spLocks noGrp="1"/>
          </p:cNvSpPr>
          <p:nvPr>
            <p:ph type="title"/>
          </p:nvPr>
        </p:nvSpPr>
        <p:spPr/>
        <p:txBody>
          <a:bodyPr/>
          <a:lstStyle/>
          <a:p>
            <a:r>
              <a:rPr lang="en-US" dirty="0"/>
              <a:t>Submit Your Application</a:t>
            </a:r>
          </a:p>
        </p:txBody>
      </p:sp>
      <p:pic>
        <p:nvPicPr>
          <p:cNvPr id="7" name="Picture 6">
            <a:extLst>
              <a:ext uri="{FF2B5EF4-FFF2-40B4-BE49-F238E27FC236}">
                <a16:creationId xmlns:a16="http://schemas.microsoft.com/office/drawing/2014/main" id="{73894383-85CE-484A-916E-49148E4FCCB2}"/>
              </a:ext>
            </a:extLst>
          </p:cNvPr>
          <p:cNvPicPr>
            <a:picLocks noChangeAspect="1"/>
          </p:cNvPicPr>
          <p:nvPr/>
        </p:nvPicPr>
        <p:blipFill>
          <a:blip r:embed="rId4"/>
          <a:stretch>
            <a:fillRect/>
          </a:stretch>
        </p:blipFill>
        <p:spPr>
          <a:xfrm>
            <a:off x="2095499" y="2996682"/>
            <a:ext cx="8001001" cy="2672559"/>
          </a:xfrm>
          <a:prstGeom prst="rect">
            <a:avLst/>
          </a:prstGeom>
        </p:spPr>
      </p:pic>
      <p:pic>
        <p:nvPicPr>
          <p:cNvPr id="3" name="Audio 2">
            <a:hlinkClick r:id="" action="ppaction://media"/>
            <a:extLst>
              <a:ext uri="{FF2B5EF4-FFF2-40B4-BE49-F238E27FC236}">
                <a16:creationId xmlns:a16="http://schemas.microsoft.com/office/drawing/2014/main" id="{D4F18164-3DE6-45C0-9D5C-872C500154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534417939"/>
      </p:ext>
    </p:extLst>
  </p:cSld>
  <p:clrMapOvr>
    <a:masterClrMapping/>
  </p:clrMapOvr>
  <mc:AlternateContent xmlns:mc="http://schemas.openxmlformats.org/markup-compatibility/2006">
    <mc:Choice xmlns:p14="http://schemas.microsoft.com/office/powerpoint/2010/main" Requires="p14">
      <p:transition p14:dur="250" advTm="7451">
        <p:fade/>
      </p:transition>
    </mc:Choice>
    <mc:Fallback>
      <p:transition advTm="7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E03D7-5AC8-4B4D-86CD-20C9FF5D3ED3}"/>
              </a:ext>
            </a:extLst>
          </p:cNvPr>
          <p:cNvSpPr>
            <a:spLocks noGrp="1"/>
          </p:cNvSpPr>
          <p:nvPr>
            <p:ph type="sldNum" sz="quarter" idx="12"/>
          </p:nvPr>
        </p:nvSpPr>
        <p:spPr/>
        <p:txBody>
          <a:bodyPr/>
          <a:lstStyle/>
          <a:p>
            <a:fld id="{DCFE8AC6-424E-904F-AE4A-648F5E9D72F5}" type="slidenum">
              <a:rPr lang="en-US" smtClean="0"/>
              <a:pPr/>
              <a:t>116</a:t>
            </a:fld>
            <a:endParaRPr lang="en-US" dirty="0"/>
          </a:p>
        </p:txBody>
      </p:sp>
      <p:sp>
        <p:nvSpPr>
          <p:cNvPr id="4" name="Content Placeholder 3">
            <a:extLst>
              <a:ext uri="{FF2B5EF4-FFF2-40B4-BE49-F238E27FC236}">
                <a16:creationId xmlns:a16="http://schemas.microsoft.com/office/drawing/2014/main" id="{176B10BF-3909-48C1-90FE-B526F3436B3C}"/>
              </a:ext>
            </a:extLst>
          </p:cNvPr>
          <p:cNvSpPr>
            <a:spLocks noGrp="1"/>
          </p:cNvSpPr>
          <p:nvPr>
            <p:ph idx="1"/>
          </p:nvPr>
        </p:nvSpPr>
        <p:spPr/>
        <p:txBody>
          <a:bodyPr>
            <a:normAutofit/>
          </a:bodyPr>
          <a:lstStyle/>
          <a:p>
            <a:pPr marL="0" indent="0">
              <a:buNone/>
            </a:pPr>
            <a:r>
              <a:rPr lang="en-US" sz="1400" dirty="0"/>
              <a:t>Whomever creates the application will automatically be listed as the Primary Study Contact.  This can be changed.  But, please note, that if you want continued access to the application, you must be listed as the Primary Study Contact, or as an Investigator in question 4. Individuals listed in Question 1 and 3 </a:t>
            </a:r>
            <a:r>
              <a:rPr lang="en-US" sz="1400" u="sng" dirty="0"/>
              <a:t>must be MSU Faculty or Staff</a:t>
            </a:r>
            <a:r>
              <a:rPr lang="en-US" sz="1400" dirty="0"/>
              <a:t>:</a:t>
            </a:r>
          </a:p>
        </p:txBody>
      </p:sp>
      <p:sp>
        <p:nvSpPr>
          <p:cNvPr id="5" name="Text Placeholder 4">
            <a:extLst>
              <a:ext uri="{FF2B5EF4-FFF2-40B4-BE49-F238E27FC236}">
                <a16:creationId xmlns:a16="http://schemas.microsoft.com/office/drawing/2014/main" id="{8E091597-DB7B-4DD2-85A3-B992733889B3}"/>
              </a:ext>
            </a:extLst>
          </p:cNvPr>
          <p:cNvSpPr>
            <a:spLocks noGrp="1"/>
          </p:cNvSpPr>
          <p:nvPr>
            <p:ph type="body" sz="quarter" idx="14"/>
          </p:nvPr>
        </p:nvSpPr>
        <p:spPr/>
        <p:txBody>
          <a:bodyPr/>
          <a:lstStyle/>
          <a:p>
            <a:r>
              <a:rPr lang="en-US" dirty="0"/>
              <a:t>Investigative Team</a:t>
            </a:r>
          </a:p>
        </p:txBody>
      </p:sp>
      <p:sp>
        <p:nvSpPr>
          <p:cNvPr id="6" name="Title 5">
            <a:extLst>
              <a:ext uri="{FF2B5EF4-FFF2-40B4-BE49-F238E27FC236}">
                <a16:creationId xmlns:a16="http://schemas.microsoft.com/office/drawing/2014/main" id="{08BE36BA-61CA-4660-9267-84CE3F383339}"/>
              </a:ext>
            </a:extLst>
          </p:cNvPr>
          <p:cNvSpPr>
            <a:spLocks noGrp="1"/>
          </p:cNvSpPr>
          <p:nvPr>
            <p:ph type="title"/>
          </p:nvPr>
        </p:nvSpPr>
        <p:spPr/>
        <p:txBody>
          <a:bodyPr/>
          <a:lstStyle/>
          <a:p>
            <a:r>
              <a:rPr lang="en-US" dirty="0"/>
              <a:t>Submit Your Application</a:t>
            </a:r>
          </a:p>
        </p:txBody>
      </p:sp>
      <p:pic>
        <p:nvPicPr>
          <p:cNvPr id="8" name="Picture 7">
            <a:extLst>
              <a:ext uri="{FF2B5EF4-FFF2-40B4-BE49-F238E27FC236}">
                <a16:creationId xmlns:a16="http://schemas.microsoft.com/office/drawing/2014/main" id="{AF1D3C2D-8A2E-4048-A12E-5D84C2BFA6C7}"/>
              </a:ext>
            </a:extLst>
          </p:cNvPr>
          <p:cNvPicPr>
            <a:picLocks noChangeAspect="1"/>
          </p:cNvPicPr>
          <p:nvPr/>
        </p:nvPicPr>
        <p:blipFill>
          <a:blip r:embed="rId4"/>
          <a:stretch>
            <a:fillRect/>
          </a:stretch>
        </p:blipFill>
        <p:spPr>
          <a:xfrm>
            <a:off x="3990364" y="3056228"/>
            <a:ext cx="6106136" cy="3019623"/>
          </a:xfrm>
          <a:prstGeom prst="rect">
            <a:avLst/>
          </a:prstGeom>
        </p:spPr>
      </p:pic>
      <p:pic>
        <p:nvPicPr>
          <p:cNvPr id="7" name="Audio 6">
            <a:hlinkClick r:id="" action="ppaction://media"/>
            <a:extLst>
              <a:ext uri="{FF2B5EF4-FFF2-40B4-BE49-F238E27FC236}">
                <a16:creationId xmlns:a16="http://schemas.microsoft.com/office/drawing/2014/main" id="{5397DC08-25D4-4C9B-8A5D-0826C76C3F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440981819"/>
      </p:ext>
    </p:extLst>
  </p:cSld>
  <p:clrMapOvr>
    <a:masterClrMapping/>
  </p:clrMapOvr>
  <mc:AlternateContent xmlns:mc="http://schemas.openxmlformats.org/markup-compatibility/2006">
    <mc:Choice xmlns:p14="http://schemas.microsoft.com/office/powerpoint/2010/main" Requires="p14">
      <p:transition p14:dur="250" advTm="29099">
        <p:fade/>
      </p:transition>
    </mc:Choice>
    <mc:Fallback>
      <p:transition advTm="290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078CA7-0D40-48E8-A30A-7D313DD48091}"/>
              </a:ext>
            </a:extLst>
          </p:cNvPr>
          <p:cNvSpPr>
            <a:spLocks noGrp="1"/>
          </p:cNvSpPr>
          <p:nvPr>
            <p:ph type="sldNum" sz="quarter" idx="12"/>
          </p:nvPr>
        </p:nvSpPr>
        <p:spPr/>
        <p:txBody>
          <a:bodyPr/>
          <a:lstStyle/>
          <a:p>
            <a:fld id="{DCFE8AC6-424E-904F-AE4A-648F5E9D72F5}" type="slidenum">
              <a:rPr lang="en-US" smtClean="0"/>
              <a:pPr/>
              <a:t>117</a:t>
            </a:fld>
            <a:endParaRPr lang="en-US" dirty="0"/>
          </a:p>
        </p:txBody>
      </p:sp>
      <p:sp>
        <p:nvSpPr>
          <p:cNvPr id="4" name="Content Placeholder 3">
            <a:extLst>
              <a:ext uri="{FF2B5EF4-FFF2-40B4-BE49-F238E27FC236}">
                <a16:creationId xmlns:a16="http://schemas.microsoft.com/office/drawing/2014/main" id="{05A8EC0C-FC86-41BE-82F4-22CA71FE60CA}"/>
              </a:ext>
            </a:extLst>
          </p:cNvPr>
          <p:cNvSpPr>
            <a:spLocks noGrp="1"/>
          </p:cNvSpPr>
          <p:nvPr>
            <p:ph idx="1"/>
          </p:nvPr>
        </p:nvSpPr>
        <p:spPr/>
        <p:txBody>
          <a:bodyPr>
            <a:normAutofit fontScale="92500" lnSpcReduction="10000"/>
          </a:bodyPr>
          <a:lstStyle/>
          <a:p>
            <a:pPr marL="0" indent="0">
              <a:buNone/>
            </a:pPr>
            <a:r>
              <a:rPr lang="en-US" dirty="0"/>
              <a:t>The IRB Application itself is dynamic.  You will see different sections of the application appear as you answer these dynamic questions within the General Information section of the application.  This prevents you from having to give information that may not be necessary for review, as well as assists us in determining what type of review you will need for your study.</a:t>
            </a:r>
          </a:p>
          <a:p>
            <a:pPr marL="0" indent="0">
              <a:buNone/>
            </a:pPr>
            <a:endParaRPr lang="en-US" dirty="0"/>
          </a:p>
        </p:txBody>
      </p:sp>
      <p:sp>
        <p:nvSpPr>
          <p:cNvPr id="5" name="Text Placeholder 4">
            <a:extLst>
              <a:ext uri="{FF2B5EF4-FFF2-40B4-BE49-F238E27FC236}">
                <a16:creationId xmlns:a16="http://schemas.microsoft.com/office/drawing/2014/main" id="{A540E721-7A73-46C0-8DC8-483D0A4F9F6A}"/>
              </a:ext>
            </a:extLst>
          </p:cNvPr>
          <p:cNvSpPr>
            <a:spLocks noGrp="1"/>
          </p:cNvSpPr>
          <p:nvPr>
            <p:ph type="body" sz="quarter" idx="14"/>
          </p:nvPr>
        </p:nvSpPr>
        <p:spPr/>
        <p:txBody>
          <a:bodyPr/>
          <a:lstStyle/>
          <a:p>
            <a:r>
              <a:rPr lang="en-US" dirty="0"/>
              <a:t>General Information – Dynamic Questions</a:t>
            </a:r>
          </a:p>
        </p:txBody>
      </p:sp>
      <p:sp>
        <p:nvSpPr>
          <p:cNvPr id="6" name="Title 5">
            <a:extLst>
              <a:ext uri="{FF2B5EF4-FFF2-40B4-BE49-F238E27FC236}">
                <a16:creationId xmlns:a16="http://schemas.microsoft.com/office/drawing/2014/main" id="{8B0C9141-B0E8-46B3-B789-EA7D9108DF51}"/>
              </a:ext>
            </a:extLst>
          </p:cNvPr>
          <p:cNvSpPr>
            <a:spLocks noGrp="1"/>
          </p:cNvSpPr>
          <p:nvPr>
            <p:ph type="title"/>
          </p:nvPr>
        </p:nvSpPr>
        <p:spPr/>
        <p:txBody>
          <a:bodyPr/>
          <a:lstStyle/>
          <a:p>
            <a:r>
              <a:rPr lang="en-US" dirty="0"/>
              <a:t>Submit Your Application</a:t>
            </a:r>
          </a:p>
        </p:txBody>
      </p:sp>
      <p:pic>
        <p:nvPicPr>
          <p:cNvPr id="7" name="Audio 6">
            <a:hlinkClick r:id="" action="ppaction://media"/>
            <a:extLst>
              <a:ext uri="{FF2B5EF4-FFF2-40B4-BE49-F238E27FC236}">
                <a16:creationId xmlns:a16="http://schemas.microsoft.com/office/drawing/2014/main" id="{6F4D9D2C-C619-46A0-97A2-8928E2CB79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217332260"/>
      </p:ext>
    </p:extLst>
  </p:cSld>
  <p:clrMapOvr>
    <a:masterClrMapping/>
  </p:clrMapOvr>
  <mc:AlternateContent xmlns:mc="http://schemas.openxmlformats.org/markup-compatibility/2006">
    <mc:Choice xmlns:p14="http://schemas.microsoft.com/office/powerpoint/2010/main" Requires="p14">
      <p:transition p14:dur="250" advTm="30265">
        <p:fade/>
      </p:transition>
    </mc:Choice>
    <mc:Fallback>
      <p:transition advTm="302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FDDEDB-319D-4614-B40C-69DD7D1B5E22}"/>
              </a:ext>
            </a:extLst>
          </p:cNvPr>
          <p:cNvSpPr>
            <a:spLocks noGrp="1"/>
          </p:cNvSpPr>
          <p:nvPr>
            <p:ph type="sldNum" sz="quarter" idx="12"/>
          </p:nvPr>
        </p:nvSpPr>
        <p:spPr/>
        <p:txBody>
          <a:bodyPr/>
          <a:lstStyle/>
          <a:p>
            <a:fld id="{DCFE8AC6-424E-904F-AE4A-648F5E9D72F5}" type="slidenum">
              <a:rPr lang="en-US" smtClean="0"/>
              <a:pPr/>
              <a:t>118</a:t>
            </a:fld>
            <a:endParaRPr lang="en-US" dirty="0"/>
          </a:p>
        </p:txBody>
      </p:sp>
      <p:sp>
        <p:nvSpPr>
          <p:cNvPr id="4" name="Content Placeholder 3">
            <a:extLst>
              <a:ext uri="{FF2B5EF4-FFF2-40B4-BE49-F238E27FC236}">
                <a16:creationId xmlns:a16="http://schemas.microsoft.com/office/drawing/2014/main" id="{0CD423B5-7399-4D8B-9B67-983E96CE7F11}"/>
              </a:ext>
            </a:extLst>
          </p:cNvPr>
          <p:cNvSpPr>
            <a:spLocks noGrp="1"/>
          </p:cNvSpPr>
          <p:nvPr>
            <p:ph idx="1"/>
          </p:nvPr>
        </p:nvSpPr>
        <p:spPr/>
        <p:txBody>
          <a:bodyPr>
            <a:normAutofit/>
          </a:bodyPr>
          <a:lstStyle/>
          <a:p>
            <a:pPr marL="0" indent="0">
              <a:buNone/>
            </a:pPr>
            <a:r>
              <a:rPr lang="en-US" sz="1800" dirty="0"/>
              <a:t>The first dynamic question is regarding the need for Single IRB Review:</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Single IRB review is for studies that have already gone through an IRB review through a different institution, and you are requesting our IRB to rely on the other institutions IRB for review and approval.</a:t>
            </a:r>
          </a:p>
          <a:p>
            <a:pPr marL="0" indent="0">
              <a:buNone/>
            </a:pPr>
            <a:r>
              <a:rPr lang="en-US" sz="1800" dirty="0"/>
              <a:t>For most of you, this will be answered as NO.</a:t>
            </a:r>
          </a:p>
          <a:p>
            <a:pPr marL="0" indent="0">
              <a:buNone/>
            </a:pPr>
            <a:endParaRPr lang="en-US" sz="1800" dirty="0"/>
          </a:p>
        </p:txBody>
      </p:sp>
      <p:sp>
        <p:nvSpPr>
          <p:cNvPr id="5" name="Text Placeholder 4">
            <a:extLst>
              <a:ext uri="{FF2B5EF4-FFF2-40B4-BE49-F238E27FC236}">
                <a16:creationId xmlns:a16="http://schemas.microsoft.com/office/drawing/2014/main" id="{FB1D6B59-070C-4A26-9676-A517726058C6}"/>
              </a:ext>
            </a:extLst>
          </p:cNvPr>
          <p:cNvSpPr>
            <a:spLocks noGrp="1"/>
          </p:cNvSpPr>
          <p:nvPr>
            <p:ph type="body" sz="quarter" idx="14"/>
          </p:nvPr>
        </p:nvSpPr>
        <p:spPr/>
        <p:txBody>
          <a:bodyPr/>
          <a:lstStyle/>
          <a:p>
            <a:r>
              <a:rPr lang="en-US" dirty="0"/>
              <a:t>Dynamic Questions – Single IRB review</a:t>
            </a:r>
          </a:p>
        </p:txBody>
      </p:sp>
      <p:sp>
        <p:nvSpPr>
          <p:cNvPr id="6" name="Title 5">
            <a:extLst>
              <a:ext uri="{FF2B5EF4-FFF2-40B4-BE49-F238E27FC236}">
                <a16:creationId xmlns:a16="http://schemas.microsoft.com/office/drawing/2014/main" id="{0DD121C1-C7A8-4DB5-89BF-8F5DC9073FA3}"/>
              </a:ext>
            </a:extLst>
          </p:cNvPr>
          <p:cNvSpPr>
            <a:spLocks noGrp="1"/>
          </p:cNvSpPr>
          <p:nvPr>
            <p:ph type="title"/>
          </p:nvPr>
        </p:nvSpPr>
        <p:spPr/>
        <p:txBody>
          <a:bodyPr/>
          <a:lstStyle/>
          <a:p>
            <a:r>
              <a:rPr lang="en-US" dirty="0"/>
              <a:t>Submit Your Application</a:t>
            </a:r>
          </a:p>
        </p:txBody>
      </p:sp>
      <p:pic>
        <p:nvPicPr>
          <p:cNvPr id="7" name="Picture 6">
            <a:extLst>
              <a:ext uri="{FF2B5EF4-FFF2-40B4-BE49-F238E27FC236}">
                <a16:creationId xmlns:a16="http://schemas.microsoft.com/office/drawing/2014/main" id="{FA5BDFA8-31B8-49CC-B9B5-546C1EE0C752}"/>
              </a:ext>
            </a:extLst>
          </p:cNvPr>
          <p:cNvPicPr>
            <a:picLocks noChangeAspect="1"/>
          </p:cNvPicPr>
          <p:nvPr/>
        </p:nvPicPr>
        <p:blipFill>
          <a:blip r:embed="rId4"/>
          <a:stretch>
            <a:fillRect/>
          </a:stretch>
        </p:blipFill>
        <p:spPr>
          <a:xfrm>
            <a:off x="2095499" y="2445793"/>
            <a:ext cx="8001002" cy="1452452"/>
          </a:xfrm>
          <a:prstGeom prst="rect">
            <a:avLst/>
          </a:prstGeom>
        </p:spPr>
      </p:pic>
      <p:pic>
        <p:nvPicPr>
          <p:cNvPr id="11" name="Audio 10">
            <a:hlinkClick r:id="" action="ppaction://media"/>
            <a:extLst>
              <a:ext uri="{FF2B5EF4-FFF2-40B4-BE49-F238E27FC236}">
                <a16:creationId xmlns:a16="http://schemas.microsoft.com/office/drawing/2014/main" id="{91A91259-D5F2-4282-9989-AB26C31465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692335098"/>
      </p:ext>
    </p:extLst>
  </p:cSld>
  <p:clrMapOvr>
    <a:masterClrMapping/>
  </p:clrMapOvr>
  <mc:AlternateContent xmlns:mc="http://schemas.openxmlformats.org/markup-compatibility/2006">
    <mc:Choice xmlns:p14="http://schemas.microsoft.com/office/powerpoint/2010/main" Requires="p14">
      <p:transition p14:dur="250" advTm="24147">
        <p:fade/>
      </p:transition>
    </mc:Choice>
    <mc:Fallback>
      <p:transition advTm="241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93C99-6658-4949-BF43-44CE01583A93}"/>
              </a:ext>
            </a:extLst>
          </p:cNvPr>
          <p:cNvSpPr>
            <a:spLocks noGrp="1"/>
          </p:cNvSpPr>
          <p:nvPr>
            <p:ph type="sldNum" sz="quarter" idx="12"/>
          </p:nvPr>
        </p:nvSpPr>
        <p:spPr/>
        <p:txBody>
          <a:bodyPr/>
          <a:lstStyle/>
          <a:p>
            <a:fld id="{DCFE8AC6-424E-904F-AE4A-648F5E9D72F5}" type="slidenum">
              <a:rPr lang="en-US" smtClean="0"/>
              <a:pPr/>
              <a:t>119</a:t>
            </a:fld>
            <a:endParaRPr lang="en-US" dirty="0"/>
          </a:p>
        </p:txBody>
      </p:sp>
      <p:sp>
        <p:nvSpPr>
          <p:cNvPr id="5" name="Text Placeholder 4">
            <a:extLst>
              <a:ext uri="{FF2B5EF4-FFF2-40B4-BE49-F238E27FC236}">
                <a16:creationId xmlns:a16="http://schemas.microsoft.com/office/drawing/2014/main" id="{46DB17BD-C82A-4FE5-94EE-3212CA0634C3}"/>
              </a:ext>
            </a:extLst>
          </p:cNvPr>
          <p:cNvSpPr>
            <a:spLocks noGrp="1"/>
          </p:cNvSpPr>
          <p:nvPr>
            <p:ph type="body" sz="quarter" idx="14"/>
          </p:nvPr>
        </p:nvSpPr>
        <p:spPr/>
        <p:txBody>
          <a:bodyPr/>
          <a:lstStyle/>
          <a:p>
            <a:r>
              <a:rPr lang="en-US" dirty="0"/>
              <a:t>Dynamic Questions – Does the study require review</a:t>
            </a:r>
          </a:p>
        </p:txBody>
      </p:sp>
      <p:sp>
        <p:nvSpPr>
          <p:cNvPr id="6" name="Title 5">
            <a:extLst>
              <a:ext uri="{FF2B5EF4-FFF2-40B4-BE49-F238E27FC236}">
                <a16:creationId xmlns:a16="http://schemas.microsoft.com/office/drawing/2014/main" id="{C21B646A-4103-42BA-B0BE-2692908D4BB0}"/>
              </a:ext>
            </a:extLst>
          </p:cNvPr>
          <p:cNvSpPr>
            <a:spLocks noGrp="1"/>
          </p:cNvSpPr>
          <p:nvPr>
            <p:ph type="title"/>
          </p:nvPr>
        </p:nvSpPr>
        <p:spPr/>
        <p:txBody>
          <a:bodyPr/>
          <a:lstStyle/>
          <a:p>
            <a:r>
              <a:rPr lang="en-US" dirty="0"/>
              <a:t>Submit Your Application</a:t>
            </a:r>
          </a:p>
        </p:txBody>
      </p:sp>
      <p:sp>
        <p:nvSpPr>
          <p:cNvPr id="9" name="Content Placeholder 8">
            <a:extLst>
              <a:ext uri="{FF2B5EF4-FFF2-40B4-BE49-F238E27FC236}">
                <a16:creationId xmlns:a16="http://schemas.microsoft.com/office/drawing/2014/main" id="{49831BF5-918D-45D3-97F2-C1E1D3D46255}"/>
              </a:ext>
            </a:extLst>
          </p:cNvPr>
          <p:cNvSpPr>
            <a:spLocks noGrp="1"/>
          </p:cNvSpPr>
          <p:nvPr>
            <p:ph idx="1"/>
          </p:nvPr>
        </p:nvSpPr>
        <p:spPr>
          <a:xfrm>
            <a:off x="2095500" y="2057401"/>
            <a:ext cx="8001001" cy="3798115"/>
          </a:xfrm>
        </p:spPr>
        <p:txBody>
          <a:bodyPr>
            <a:normAutofit fontScale="92500" lnSpcReduction="20000"/>
          </a:bodyPr>
          <a:lstStyle/>
          <a:p>
            <a:pPr marL="0" indent="0">
              <a:buNone/>
            </a:pPr>
            <a:r>
              <a:rPr lang="en-US" sz="1800" dirty="0"/>
              <a:t>This question determines the need for IRB review:</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For most of you, the above is how you will answer these questions.  If you are unsure, you can contact our office for guidance.  Or, answer to the best of your ability and submit the application, in which case we will follow-up with further questions if necessary.</a:t>
            </a:r>
          </a:p>
          <a:p>
            <a:pPr marL="0" indent="0">
              <a:buNone/>
            </a:pPr>
            <a:endParaRPr lang="en-US" sz="1800" dirty="0"/>
          </a:p>
        </p:txBody>
      </p:sp>
      <p:pic>
        <p:nvPicPr>
          <p:cNvPr id="10" name="Picture 9">
            <a:extLst>
              <a:ext uri="{FF2B5EF4-FFF2-40B4-BE49-F238E27FC236}">
                <a16:creationId xmlns:a16="http://schemas.microsoft.com/office/drawing/2014/main" id="{1CF0BA8A-62FE-456F-9F9C-65A691157290}"/>
              </a:ext>
            </a:extLst>
          </p:cNvPr>
          <p:cNvPicPr>
            <a:picLocks noChangeAspect="1"/>
          </p:cNvPicPr>
          <p:nvPr/>
        </p:nvPicPr>
        <p:blipFill>
          <a:blip r:embed="rId4"/>
          <a:stretch>
            <a:fillRect/>
          </a:stretch>
        </p:blipFill>
        <p:spPr>
          <a:xfrm>
            <a:off x="2095499" y="2432808"/>
            <a:ext cx="7998040" cy="2129755"/>
          </a:xfrm>
          <a:prstGeom prst="rect">
            <a:avLst/>
          </a:prstGeom>
        </p:spPr>
      </p:pic>
      <p:pic>
        <p:nvPicPr>
          <p:cNvPr id="8" name="Audio 7">
            <a:hlinkClick r:id="" action="ppaction://media"/>
            <a:extLst>
              <a:ext uri="{FF2B5EF4-FFF2-40B4-BE49-F238E27FC236}">
                <a16:creationId xmlns:a16="http://schemas.microsoft.com/office/drawing/2014/main" id="{86AF843B-B53D-4EE6-801F-46FE94A6ED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454290848"/>
      </p:ext>
    </p:extLst>
  </p:cSld>
  <p:clrMapOvr>
    <a:masterClrMapping/>
  </p:clrMapOvr>
  <mc:AlternateContent xmlns:mc="http://schemas.openxmlformats.org/markup-compatibility/2006">
    <mc:Choice xmlns:p14="http://schemas.microsoft.com/office/powerpoint/2010/main" Requires="p14">
      <p:transition p14:dur="250" advTm="26810">
        <p:fade/>
      </p:transition>
    </mc:Choice>
    <mc:Fallback>
      <p:transition advTm="26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Disruptive </a:t>
            </a:r>
            <a:br>
              <a:rPr lang="en-US"/>
            </a:br>
            <a:r>
              <a:rPr lang="en-US"/>
              <a:t>Behaviors and Indicators</a:t>
            </a:r>
          </a:p>
        </p:txBody>
      </p:sp>
      <p:sp>
        <p:nvSpPr>
          <p:cNvPr id="3" name="Content Placeholder 2"/>
          <p:cNvSpPr>
            <a:spLocks noGrp="1"/>
          </p:cNvSpPr>
          <p:nvPr>
            <p:ph idx="1"/>
          </p:nvPr>
        </p:nvSpPr>
        <p:spPr>
          <a:xfrm>
            <a:off x="1752600" y="1600200"/>
            <a:ext cx="8458200" cy="4495800"/>
          </a:xfrm>
        </p:spPr>
        <p:txBody>
          <a:bodyPr>
            <a:normAutofit fontScale="92500"/>
          </a:bodyPr>
          <a:lstStyle/>
          <a:p>
            <a:pPr marL="118872" indent="0">
              <a:buNone/>
            </a:pPr>
            <a:r>
              <a:rPr lang="en-US"/>
              <a:t>Behaviors that may disrupt the educational process:</a:t>
            </a:r>
          </a:p>
          <a:p>
            <a:r>
              <a:rPr lang="en-US"/>
              <a:t>Yelling or being excessively loud</a:t>
            </a:r>
          </a:p>
          <a:p>
            <a:r>
              <a:rPr lang="en-US"/>
              <a:t>Excessive hygiene concerns</a:t>
            </a:r>
          </a:p>
          <a:p>
            <a:r>
              <a:rPr lang="en-US"/>
              <a:t>Under the influence of substances</a:t>
            </a:r>
          </a:p>
          <a:p>
            <a:r>
              <a:rPr lang="en-US"/>
              <a:t>Refusing to leave or cooperate</a:t>
            </a:r>
          </a:p>
          <a:p>
            <a:r>
              <a:rPr lang="en-US"/>
              <a:t>Destruction of property</a:t>
            </a:r>
          </a:p>
          <a:p>
            <a:pPr marL="118872" indent="0">
              <a:spcBef>
                <a:spcPts val="600"/>
              </a:spcBef>
              <a:buNone/>
            </a:pPr>
            <a:r>
              <a:rPr lang="en-US"/>
              <a:t>May also include:</a:t>
            </a:r>
          </a:p>
          <a:p>
            <a:r>
              <a:rPr lang="en-US"/>
              <a:t>Not complying with instructions</a:t>
            </a:r>
          </a:p>
          <a:p>
            <a:r>
              <a:rPr lang="en-US"/>
              <a:t>Escalating low-level behaviors</a:t>
            </a:r>
          </a:p>
          <a:p>
            <a:endParaRPr lang="en-US"/>
          </a:p>
          <a:p>
            <a:endParaRPr lang="en-US"/>
          </a:p>
        </p:txBody>
      </p:sp>
    </p:spTree>
    <p:extLst>
      <p:ext uri="{BB962C8B-B14F-4D97-AF65-F5344CB8AC3E}">
        <p14:creationId xmlns:p14="http://schemas.microsoft.com/office/powerpoint/2010/main" val="37773272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DA34EE-2C97-4EC1-B448-79ECC452282F}"/>
              </a:ext>
            </a:extLst>
          </p:cNvPr>
          <p:cNvSpPr>
            <a:spLocks noGrp="1"/>
          </p:cNvSpPr>
          <p:nvPr>
            <p:ph type="sldNum" sz="quarter" idx="12"/>
          </p:nvPr>
        </p:nvSpPr>
        <p:spPr/>
        <p:txBody>
          <a:bodyPr/>
          <a:lstStyle/>
          <a:p>
            <a:fld id="{DCFE8AC6-424E-904F-AE4A-648F5E9D72F5}" type="slidenum">
              <a:rPr lang="en-US" smtClean="0"/>
              <a:pPr/>
              <a:t>120</a:t>
            </a:fld>
            <a:endParaRPr lang="en-US" dirty="0"/>
          </a:p>
        </p:txBody>
      </p:sp>
      <p:sp>
        <p:nvSpPr>
          <p:cNvPr id="4" name="Content Placeholder 3">
            <a:extLst>
              <a:ext uri="{FF2B5EF4-FFF2-40B4-BE49-F238E27FC236}">
                <a16:creationId xmlns:a16="http://schemas.microsoft.com/office/drawing/2014/main" id="{61838C5B-BB0D-420C-AF64-A687E034F674}"/>
              </a:ext>
            </a:extLst>
          </p:cNvPr>
          <p:cNvSpPr>
            <a:spLocks noGrp="1"/>
          </p:cNvSpPr>
          <p:nvPr>
            <p:ph idx="1"/>
          </p:nvPr>
        </p:nvSpPr>
        <p:spPr/>
        <p:txBody>
          <a:bodyPr>
            <a:normAutofit/>
          </a:bodyPr>
          <a:lstStyle/>
          <a:p>
            <a:pPr marL="0" indent="0">
              <a:buNone/>
            </a:pPr>
            <a:r>
              <a:rPr lang="en-US" sz="1800" dirty="0"/>
              <a:t>Certain project types can request an Exempt Review (see slides 27 - 31).  In most cases this will decrease the amount of information you will need to provide for the review, and reduce the amount of time your review will take: </a:t>
            </a:r>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Many of your project designs will likely qualify for an exempt review.</a:t>
            </a:r>
          </a:p>
          <a:p>
            <a:pPr marL="0" indent="0">
              <a:buNone/>
            </a:pPr>
            <a:endParaRPr lang="en-US" sz="1800" dirty="0"/>
          </a:p>
        </p:txBody>
      </p:sp>
      <p:sp>
        <p:nvSpPr>
          <p:cNvPr id="5" name="Text Placeholder 4">
            <a:extLst>
              <a:ext uri="{FF2B5EF4-FFF2-40B4-BE49-F238E27FC236}">
                <a16:creationId xmlns:a16="http://schemas.microsoft.com/office/drawing/2014/main" id="{05DA10C4-5DF6-461E-93B3-4F1572D0C112}"/>
              </a:ext>
            </a:extLst>
          </p:cNvPr>
          <p:cNvSpPr>
            <a:spLocks noGrp="1"/>
          </p:cNvSpPr>
          <p:nvPr>
            <p:ph type="body" sz="quarter" idx="14"/>
          </p:nvPr>
        </p:nvSpPr>
        <p:spPr/>
        <p:txBody>
          <a:bodyPr/>
          <a:lstStyle/>
          <a:p>
            <a:r>
              <a:rPr lang="en-US" dirty="0"/>
              <a:t>Dynamic Questions – Exempt Review</a:t>
            </a:r>
          </a:p>
        </p:txBody>
      </p:sp>
      <p:sp>
        <p:nvSpPr>
          <p:cNvPr id="6" name="Title 5">
            <a:extLst>
              <a:ext uri="{FF2B5EF4-FFF2-40B4-BE49-F238E27FC236}">
                <a16:creationId xmlns:a16="http://schemas.microsoft.com/office/drawing/2014/main" id="{F02024F4-2C92-442D-8AE4-0B884DF9E879}"/>
              </a:ext>
            </a:extLst>
          </p:cNvPr>
          <p:cNvSpPr>
            <a:spLocks noGrp="1"/>
          </p:cNvSpPr>
          <p:nvPr>
            <p:ph type="title"/>
          </p:nvPr>
        </p:nvSpPr>
        <p:spPr/>
        <p:txBody>
          <a:bodyPr/>
          <a:lstStyle/>
          <a:p>
            <a:r>
              <a:rPr lang="en-US" dirty="0"/>
              <a:t>Submit Your Application</a:t>
            </a:r>
          </a:p>
        </p:txBody>
      </p:sp>
      <p:pic>
        <p:nvPicPr>
          <p:cNvPr id="7" name="Picture 6">
            <a:extLst>
              <a:ext uri="{FF2B5EF4-FFF2-40B4-BE49-F238E27FC236}">
                <a16:creationId xmlns:a16="http://schemas.microsoft.com/office/drawing/2014/main" id="{E829DB90-3BBF-4EE5-82FD-F0635257DB55}"/>
              </a:ext>
            </a:extLst>
          </p:cNvPr>
          <p:cNvPicPr>
            <a:picLocks noChangeAspect="1"/>
          </p:cNvPicPr>
          <p:nvPr/>
        </p:nvPicPr>
        <p:blipFill>
          <a:blip r:embed="rId4"/>
          <a:stretch>
            <a:fillRect/>
          </a:stretch>
        </p:blipFill>
        <p:spPr>
          <a:xfrm>
            <a:off x="2095499" y="3184709"/>
            <a:ext cx="8001002" cy="1000646"/>
          </a:xfrm>
          <a:prstGeom prst="rect">
            <a:avLst/>
          </a:prstGeom>
        </p:spPr>
      </p:pic>
      <p:pic>
        <p:nvPicPr>
          <p:cNvPr id="8" name="Audio 7">
            <a:hlinkClick r:id="" action="ppaction://media"/>
            <a:extLst>
              <a:ext uri="{FF2B5EF4-FFF2-40B4-BE49-F238E27FC236}">
                <a16:creationId xmlns:a16="http://schemas.microsoft.com/office/drawing/2014/main" id="{E07A798B-996D-4A20-A5CE-231C749552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509798372"/>
      </p:ext>
    </p:extLst>
  </p:cSld>
  <p:clrMapOvr>
    <a:masterClrMapping/>
  </p:clrMapOvr>
  <mc:AlternateContent xmlns:mc="http://schemas.openxmlformats.org/markup-compatibility/2006">
    <mc:Choice xmlns:p14="http://schemas.microsoft.com/office/powerpoint/2010/main" Requires="p14">
      <p:transition p14:dur="250" advTm="34555">
        <p:fade/>
      </p:transition>
    </mc:Choice>
    <mc:Fallback>
      <p:transition advTm="345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C32969-76DB-4D20-AF23-61599CEE5BF2}"/>
              </a:ext>
            </a:extLst>
          </p:cNvPr>
          <p:cNvSpPr>
            <a:spLocks noGrp="1"/>
          </p:cNvSpPr>
          <p:nvPr>
            <p:ph type="sldNum" sz="quarter" idx="12"/>
          </p:nvPr>
        </p:nvSpPr>
        <p:spPr/>
        <p:txBody>
          <a:bodyPr/>
          <a:lstStyle/>
          <a:p>
            <a:fld id="{DCFE8AC6-424E-904F-AE4A-648F5E9D72F5}" type="slidenum">
              <a:rPr lang="en-US" smtClean="0"/>
              <a:pPr/>
              <a:t>121</a:t>
            </a:fld>
            <a:endParaRPr lang="en-US" dirty="0"/>
          </a:p>
        </p:txBody>
      </p:sp>
      <p:sp>
        <p:nvSpPr>
          <p:cNvPr id="4" name="Content Placeholder 3">
            <a:extLst>
              <a:ext uri="{FF2B5EF4-FFF2-40B4-BE49-F238E27FC236}">
                <a16:creationId xmlns:a16="http://schemas.microsoft.com/office/drawing/2014/main" id="{592D633A-C4E0-4692-980A-453A97A63204}"/>
              </a:ext>
            </a:extLst>
          </p:cNvPr>
          <p:cNvSpPr>
            <a:spLocks noGrp="1"/>
          </p:cNvSpPr>
          <p:nvPr>
            <p:ph idx="1"/>
          </p:nvPr>
        </p:nvSpPr>
        <p:spPr>
          <a:xfrm>
            <a:off x="2095500" y="2057401"/>
            <a:ext cx="8001001" cy="3657600"/>
          </a:xfrm>
        </p:spPr>
        <p:txBody>
          <a:bodyPr>
            <a:normAutofit fontScale="70000" lnSpcReduction="20000"/>
          </a:bodyPr>
          <a:lstStyle/>
          <a:p>
            <a:pPr marL="0" indent="0">
              <a:buNone/>
            </a:pPr>
            <a:r>
              <a:rPr lang="en-US" dirty="0"/>
              <a:t>You will need to include some attachments to your Application for review:</a:t>
            </a:r>
          </a:p>
          <a:p>
            <a:r>
              <a:rPr lang="en-US" dirty="0"/>
              <a:t>Any research instrument that will be used in the study (survey/interview questions, interventions, educational materials, etc.) </a:t>
            </a:r>
          </a:p>
          <a:p>
            <a:r>
              <a:rPr lang="en-US" dirty="0"/>
              <a:t>Site permission if applicable</a:t>
            </a:r>
          </a:p>
          <a:p>
            <a:r>
              <a:rPr lang="en-US" dirty="0"/>
              <a:t>Recruitment tools/flyers</a:t>
            </a:r>
          </a:p>
          <a:p>
            <a:r>
              <a:rPr lang="en-US" dirty="0"/>
              <a:t>Informed Consent and Assent documents to be used</a:t>
            </a:r>
          </a:p>
          <a:p>
            <a:r>
              <a:rPr lang="en-US" dirty="0"/>
              <a:t>Training Certificates if you have completed training through an institution other than Missouri State University</a:t>
            </a:r>
          </a:p>
        </p:txBody>
      </p:sp>
      <p:sp>
        <p:nvSpPr>
          <p:cNvPr id="5" name="Text Placeholder 4">
            <a:extLst>
              <a:ext uri="{FF2B5EF4-FFF2-40B4-BE49-F238E27FC236}">
                <a16:creationId xmlns:a16="http://schemas.microsoft.com/office/drawing/2014/main" id="{90DB8CAC-83EC-4C95-B4D2-A9EACFC48939}"/>
              </a:ext>
            </a:extLst>
          </p:cNvPr>
          <p:cNvSpPr>
            <a:spLocks noGrp="1"/>
          </p:cNvSpPr>
          <p:nvPr>
            <p:ph type="body" sz="quarter" idx="14"/>
          </p:nvPr>
        </p:nvSpPr>
        <p:spPr/>
        <p:txBody>
          <a:bodyPr/>
          <a:lstStyle/>
          <a:p>
            <a:r>
              <a:rPr lang="en-US" dirty="0"/>
              <a:t>What Attachments You will need for submission</a:t>
            </a:r>
          </a:p>
        </p:txBody>
      </p:sp>
      <p:sp>
        <p:nvSpPr>
          <p:cNvPr id="6" name="Title 5">
            <a:extLst>
              <a:ext uri="{FF2B5EF4-FFF2-40B4-BE49-F238E27FC236}">
                <a16:creationId xmlns:a16="http://schemas.microsoft.com/office/drawing/2014/main" id="{3549F9A0-F0D2-4078-AB2A-52C45A5E8E2E}"/>
              </a:ext>
            </a:extLst>
          </p:cNvPr>
          <p:cNvSpPr>
            <a:spLocks noGrp="1"/>
          </p:cNvSpPr>
          <p:nvPr>
            <p:ph type="title"/>
          </p:nvPr>
        </p:nvSpPr>
        <p:spPr/>
        <p:txBody>
          <a:bodyPr/>
          <a:lstStyle/>
          <a:p>
            <a:r>
              <a:rPr lang="en-US" dirty="0"/>
              <a:t>Submit Your Application</a:t>
            </a:r>
          </a:p>
        </p:txBody>
      </p:sp>
      <p:pic>
        <p:nvPicPr>
          <p:cNvPr id="11" name="Audio 10">
            <a:hlinkClick r:id="" action="ppaction://media"/>
            <a:extLst>
              <a:ext uri="{FF2B5EF4-FFF2-40B4-BE49-F238E27FC236}">
                <a16:creationId xmlns:a16="http://schemas.microsoft.com/office/drawing/2014/main" id="{97E555E5-7ECC-4A8B-A65B-9C3A50E79C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4243375059"/>
      </p:ext>
    </p:extLst>
  </p:cSld>
  <p:clrMapOvr>
    <a:masterClrMapping/>
  </p:clrMapOvr>
  <mc:AlternateContent xmlns:mc="http://schemas.openxmlformats.org/markup-compatibility/2006">
    <mc:Choice xmlns:p14="http://schemas.microsoft.com/office/powerpoint/2010/main" Requires="p14">
      <p:transition p14:dur="250" advTm="40479">
        <p:fade/>
      </p:transition>
    </mc:Choice>
    <mc:Fallback>
      <p:transition advTm="404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BBBD5-587B-4479-94F7-1DAD6E9DC986}"/>
              </a:ext>
            </a:extLst>
          </p:cNvPr>
          <p:cNvSpPr>
            <a:spLocks noGrp="1"/>
          </p:cNvSpPr>
          <p:nvPr>
            <p:ph type="sldNum" sz="quarter" idx="12"/>
          </p:nvPr>
        </p:nvSpPr>
        <p:spPr/>
        <p:txBody>
          <a:bodyPr/>
          <a:lstStyle/>
          <a:p>
            <a:fld id="{DCFE8AC6-424E-904F-AE4A-648F5E9D72F5}" type="slidenum">
              <a:rPr lang="en-US" smtClean="0"/>
              <a:pPr/>
              <a:t>122</a:t>
            </a:fld>
            <a:endParaRPr lang="en-US" dirty="0"/>
          </a:p>
        </p:txBody>
      </p:sp>
      <p:sp>
        <p:nvSpPr>
          <p:cNvPr id="4" name="Content Placeholder 3">
            <a:extLst>
              <a:ext uri="{FF2B5EF4-FFF2-40B4-BE49-F238E27FC236}">
                <a16:creationId xmlns:a16="http://schemas.microsoft.com/office/drawing/2014/main" id="{1728311C-3FAE-4C72-86CA-2BD8180A7022}"/>
              </a:ext>
            </a:extLst>
          </p:cNvPr>
          <p:cNvSpPr>
            <a:spLocks noGrp="1"/>
          </p:cNvSpPr>
          <p:nvPr>
            <p:ph idx="1"/>
          </p:nvPr>
        </p:nvSpPr>
        <p:spPr/>
        <p:txBody>
          <a:bodyPr/>
          <a:lstStyle/>
          <a:p>
            <a:pPr marL="0" indent="0">
              <a:buNone/>
            </a:pPr>
            <a:r>
              <a:rPr lang="en-US" dirty="0"/>
              <a:t>Informed Consent is a very important part of the Application.  You must be sure to include all of the federally required elements within your informed consent (written or oral).</a:t>
            </a:r>
          </a:p>
          <a:p>
            <a:pPr marL="0" indent="0">
              <a:buNone/>
            </a:pPr>
            <a:r>
              <a:rPr lang="en-US" dirty="0"/>
              <a:t>You can find examples of informed consent here:  </a:t>
            </a:r>
            <a:r>
              <a:rPr lang="en-US" dirty="0">
                <a:hlinkClick r:id="rId4"/>
              </a:rPr>
              <a:t>https://ora.missouristate.edu/IRB_Informed_Consent.htm</a:t>
            </a:r>
            <a:endParaRPr lang="en-US" dirty="0"/>
          </a:p>
        </p:txBody>
      </p:sp>
      <p:sp>
        <p:nvSpPr>
          <p:cNvPr id="5" name="Text Placeholder 4">
            <a:extLst>
              <a:ext uri="{FF2B5EF4-FFF2-40B4-BE49-F238E27FC236}">
                <a16:creationId xmlns:a16="http://schemas.microsoft.com/office/drawing/2014/main" id="{38C8CF8C-D610-458F-86C9-C37965DBF721}"/>
              </a:ext>
            </a:extLst>
          </p:cNvPr>
          <p:cNvSpPr>
            <a:spLocks noGrp="1"/>
          </p:cNvSpPr>
          <p:nvPr>
            <p:ph type="body" sz="quarter" idx="14"/>
          </p:nvPr>
        </p:nvSpPr>
        <p:spPr/>
        <p:txBody>
          <a:bodyPr/>
          <a:lstStyle/>
          <a:p>
            <a:r>
              <a:rPr lang="en-US" dirty="0"/>
              <a:t>Informed Consent</a:t>
            </a:r>
          </a:p>
        </p:txBody>
      </p:sp>
      <p:sp>
        <p:nvSpPr>
          <p:cNvPr id="6" name="Title 5">
            <a:extLst>
              <a:ext uri="{FF2B5EF4-FFF2-40B4-BE49-F238E27FC236}">
                <a16:creationId xmlns:a16="http://schemas.microsoft.com/office/drawing/2014/main" id="{921108F0-B693-4125-BD67-64567D56505E}"/>
              </a:ext>
            </a:extLst>
          </p:cNvPr>
          <p:cNvSpPr>
            <a:spLocks noGrp="1"/>
          </p:cNvSpPr>
          <p:nvPr>
            <p:ph type="title"/>
          </p:nvPr>
        </p:nvSpPr>
        <p:spPr/>
        <p:txBody>
          <a:bodyPr/>
          <a:lstStyle/>
          <a:p>
            <a:r>
              <a:rPr lang="en-US" dirty="0"/>
              <a:t>Submit Your Application</a:t>
            </a:r>
          </a:p>
        </p:txBody>
      </p:sp>
      <p:pic>
        <p:nvPicPr>
          <p:cNvPr id="11" name="Audio 10">
            <a:hlinkClick r:id="" action="ppaction://media"/>
            <a:extLst>
              <a:ext uri="{FF2B5EF4-FFF2-40B4-BE49-F238E27FC236}">
                <a16:creationId xmlns:a16="http://schemas.microsoft.com/office/drawing/2014/main" id="{D42AA221-6C4A-4A27-A773-169176C45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036156409"/>
      </p:ext>
    </p:extLst>
  </p:cSld>
  <p:clrMapOvr>
    <a:masterClrMapping/>
  </p:clrMapOvr>
  <mc:AlternateContent xmlns:mc="http://schemas.openxmlformats.org/markup-compatibility/2006">
    <mc:Choice xmlns:p14="http://schemas.microsoft.com/office/powerpoint/2010/main" Requires="p14">
      <p:transition p14:dur="250" advTm="33154">
        <p:fade/>
      </p:transition>
    </mc:Choice>
    <mc:Fallback>
      <p:transition advTm="331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A83FFB-EEEF-4BD9-B2B2-1094EDA405A7}"/>
              </a:ext>
            </a:extLst>
          </p:cNvPr>
          <p:cNvSpPr>
            <a:spLocks noGrp="1"/>
          </p:cNvSpPr>
          <p:nvPr>
            <p:ph type="sldNum" sz="quarter" idx="12"/>
          </p:nvPr>
        </p:nvSpPr>
        <p:spPr/>
        <p:txBody>
          <a:bodyPr/>
          <a:lstStyle/>
          <a:p>
            <a:fld id="{DCFE8AC6-424E-904F-AE4A-648F5E9D72F5}" type="slidenum">
              <a:rPr lang="en-US" smtClean="0"/>
              <a:pPr/>
              <a:t>123</a:t>
            </a:fld>
            <a:endParaRPr lang="en-US" dirty="0"/>
          </a:p>
        </p:txBody>
      </p:sp>
      <p:sp>
        <p:nvSpPr>
          <p:cNvPr id="4" name="Content Placeholder 3">
            <a:extLst>
              <a:ext uri="{FF2B5EF4-FFF2-40B4-BE49-F238E27FC236}">
                <a16:creationId xmlns:a16="http://schemas.microsoft.com/office/drawing/2014/main" id="{E46B6B27-A25C-4A12-845A-BD9DDFED6CE9}"/>
              </a:ext>
            </a:extLst>
          </p:cNvPr>
          <p:cNvSpPr>
            <a:spLocks noGrp="1"/>
          </p:cNvSpPr>
          <p:nvPr>
            <p:ph idx="1"/>
          </p:nvPr>
        </p:nvSpPr>
        <p:spPr>
          <a:xfrm>
            <a:off x="2095500" y="1828801"/>
            <a:ext cx="8001001" cy="4093828"/>
          </a:xfrm>
        </p:spPr>
        <p:txBody>
          <a:bodyPr>
            <a:normAutofit fontScale="32500" lnSpcReduction="20000"/>
          </a:bodyPr>
          <a:lstStyle/>
          <a:p>
            <a:pPr marL="514350" indent="-514350">
              <a:buFont typeface="+mj-lt"/>
              <a:buAutoNum type="arabicPeriod"/>
            </a:pPr>
            <a:r>
              <a:rPr lang="en-US" dirty="0"/>
              <a:t>A statement that the study involves research</a:t>
            </a:r>
          </a:p>
          <a:p>
            <a:pPr marL="514350" indent="-514350">
              <a:buFont typeface="+mj-lt"/>
              <a:buAutoNum type="arabicPeriod"/>
            </a:pPr>
            <a:r>
              <a:rPr lang="en-US" dirty="0"/>
              <a:t>An explanation of the purpose of the research</a:t>
            </a:r>
          </a:p>
          <a:p>
            <a:pPr marL="514350" indent="-514350">
              <a:buFont typeface="+mj-lt"/>
              <a:buAutoNum type="arabicPeriod"/>
            </a:pPr>
            <a:r>
              <a:rPr lang="en-US" dirty="0"/>
              <a:t>The expected duration of time of the participants involvement in the research</a:t>
            </a:r>
          </a:p>
          <a:p>
            <a:pPr marL="514350" indent="-514350">
              <a:buFont typeface="+mj-lt"/>
              <a:buAutoNum type="arabicPeriod"/>
            </a:pPr>
            <a:r>
              <a:rPr lang="en-US" dirty="0"/>
              <a:t>A description of the procedures to be followed</a:t>
            </a:r>
          </a:p>
          <a:p>
            <a:pPr marL="514350" indent="-514350">
              <a:buFont typeface="+mj-lt"/>
              <a:buAutoNum type="arabicPeriod"/>
            </a:pPr>
            <a:r>
              <a:rPr lang="en-US" dirty="0"/>
              <a:t>A description of any reasonably foreseeable risks or discomforts to the participant</a:t>
            </a:r>
          </a:p>
          <a:p>
            <a:pPr marL="514350" indent="-514350">
              <a:buFont typeface="+mj-lt"/>
              <a:buAutoNum type="arabicPeriod"/>
            </a:pPr>
            <a:r>
              <a:rPr lang="en-US" dirty="0"/>
              <a:t>A description of any benefits expected</a:t>
            </a:r>
          </a:p>
          <a:p>
            <a:pPr marL="514350" indent="-514350">
              <a:buFont typeface="+mj-lt"/>
              <a:buAutoNum type="arabicPeriod"/>
            </a:pPr>
            <a:r>
              <a:rPr lang="en-US" dirty="0"/>
              <a:t>A statement describing the extent to which confidentiality of records identifying the subject will be maintained</a:t>
            </a:r>
          </a:p>
          <a:p>
            <a:pPr marL="514350" indent="-514350">
              <a:buFont typeface="+mj-lt"/>
              <a:buAutoNum type="arabicPeriod"/>
            </a:pPr>
            <a:r>
              <a:rPr lang="en-US" dirty="0"/>
              <a:t>For research involving more than minimal risk, an explanation as to whether any compensation and an explanation as to whether any medical treatments are available if injury occurs and, if so, what they consist of, or where further information may be obtained;</a:t>
            </a:r>
          </a:p>
          <a:p>
            <a:pPr marL="514350" indent="-514350">
              <a:buFont typeface="+mj-lt"/>
              <a:buAutoNum type="arabicPeriod"/>
            </a:pPr>
            <a:r>
              <a:rPr lang="en-US" dirty="0"/>
              <a:t>An explanation of whom to contact for answers to pertinent questions about the research and research subjects' rights, and whom to contact (the Principal Investigator must be listed here) in the event of a research-related injury to the subject; </a:t>
            </a:r>
          </a:p>
          <a:p>
            <a:pPr marL="514350" indent="-514350">
              <a:buFont typeface="+mj-lt"/>
              <a:buAutoNum type="arabicPeriod"/>
            </a:pPr>
            <a:r>
              <a:rPr lang="en-US" dirty="0"/>
              <a:t>A statement that participation is voluntary, refusal to participate will involve no penalty or loss of benefits to which the subject is otherwise entitled, and the subject may discontinue participation at any time without penalty or loss of benefits to which the subject is otherwise entitled</a:t>
            </a:r>
          </a:p>
          <a:p>
            <a:pPr marL="514350" indent="-514350">
              <a:buFont typeface="+mj-lt"/>
              <a:buAutoNum type="arabicPeriod"/>
            </a:pPr>
            <a:r>
              <a:rPr lang="en-US" dirty="0"/>
              <a:t>One of the following statements about research that involves identifiable private information or biospecimens</a:t>
            </a:r>
          </a:p>
          <a:p>
            <a:pPr marL="857250" lvl="1" indent="-514350">
              <a:buFont typeface="+mj-lt"/>
              <a:buAutoNum type="romanLcPeriod"/>
            </a:pPr>
            <a:r>
              <a:rPr lang="en-US" dirty="0"/>
              <a:t>A statement that identifiers might be removed from the identifiable private information or identifiable biospecimens and that, after such removal, the information or biospecimens could be used for future research studies or distributed to another investigator for future research studies without additional informed consent from the subject or the legally authorized representative, if this might be a possibility; or</a:t>
            </a:r>
          </a:p>
          <a:p>
            <a:pPr marL="857250" lvl="1" indent="-514350">
              <a:buFont typeface="+mj-lt"/>
              <a:buAutoNum type="romanLcPeriod"/>
            </a:pPr>
            <a:r>
              <a:rPr lang="en-US" dirty="0"/>
              <a:t>A statement that the subject’s information or biospecimens collected as part of the research, even if identifiers are removed, will not be used or distributed for future research studies</a:t>
            </a:r>
          </a:p>
        </p:txBody>
      </p:sp>
      <p:sp>
        <p:nvSpPr>
          <p:cNvPr id="5" name="Text Placeholder 4">
            <a:extLst>
              <a:ext uri="{FF2B5EF4-FFF2-40B4-BE49-F238E27FC236}">
                <a16:creationId xmlns:a16="http://schemas.microsoft.com/office/drawing/2014/main" id="{FADB6CA9-5464-4B35-B0D9-F9629BC1034B}"/>
              </a:ext>
            </a:extLst>
          </p:cNvPr>
          <p:cNvSpPr>
            <a:spLocks noGrp="1"/>
          </p:cNvSpPr>
          <p:nvPr>
            <p:ph type="body" sz="quarter" idx="14"/>
          </p:nvPr>
        </p:nvSpPr>
        <p:spPr/>
        <p:txBody>
          <a:bodyPr/>
          <a:lstStyle/>
          <a:p>
            <a:r>
              <a:rPr lang="en-US" dirty="0"/>
              <a:t>Informed Consent Required Elements</a:t>
            </a:r>
          </a:p>
        </p:txBody>
      </p:sp>
      <p:sp>
        <p:nvSpPr>
          <p:cNvPr id="6" name="Title 5">
            <a:extLst>
              <a:ext uri="{FF2B5EF4-FFF2-40B4-BE49-F238E27FC236}">
                <a16:creationId xmlns:a16="http://schemas.microsoft.com/office/drawing/2014/main" id="{F12BF201-EC8D-42D3-940A-952BC9DB1F52}"/>
              </a:ext>
            </a:extLst>
          </p:cNvPr>
          <p:cNvSpPr>
            <a:spLocks noGrp="1"/>
          </p:cNvSpPr>
          <p:nvPr>
            <p:ph type="title"/>
          </p:nvPr>
        </p:nvSpPr>
        <p:spPr/>
        <p:txBody>
          <a:bodyPr/>
          <a:lstStyle/>
          <a:p>
            <a:r>
              <a:rPr lang="en-US" dirty="0"/>
              <a:t>Submit Your Application</a:t>
            </a:r>
          </a:p>
        </p:txBody>
      </p:sp>
      <p:pic>
        <p:nvPicPr>
          <p:cNvPr id="8" name="Audio 7">
            <a:hlinkClick r:id="" action="ppaction://media"/>
            <a:extLst>
              <a:ext uri="{FF2B5EF4-FFF2-40B4-BE49-F238E27FC236}">
                <a16:creationId xmlns:a16="http://schemas.microsoft.com/office/drawing/2014/main" id="{A120BA30-FDDB-4A27-8E1A-70530C6C8F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230225607"/>
      </p:ext>
    </p:extLst>
  </p:cSld>
  <p:clrMapOvr>
    <a:masterClrMapping/>
  </p:clrMapOvr>
  <mc:AlternateContent xmlns:mc="http://schemas.openxmlformats.org/markup-compatibility/2006">
    <mc:Choice xmlns:p14="http://schemas.microsoft.com/office/powerpoint/2010/main" Requires="p14">
      <p:transition p14:dur="250" advTm="52164">
        <p:fade/>
      </p:transition>
    </mc:Choice>
    <mc:Fallback>
      <p:transition advTm="521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2A67FB-5E63-4E5A-80D6-72ABA5D2CDEA}"/>
              </a:ext>
            </a:extLst>
          </p:cNvPr>
          <p:cNvSpPr>
            <a:spLocks noGrp="1"/>
          </p:cNvSpPr>
          <p:nvPr>
            <p:ph type="sldNum" sz="quarter" idx="12"/>
          </p:nvPr>
        </p:nvSpPr>
        <p:spPr/>
        <p:txBody>
          <a:bodyPr/>
          <a:lstStyle/>
          <a:p>
            <a:fld id="{DCFE8AC6-424E-904F-AE4A-648F5E9D72F5}" type="slidenum">
              <a:rPr lang="en-US" smtClean="0"/>
              <a:pPr/>
              <a:t>124</a:t>
            </a:fld>
            <a:endParaRPr lang="en-US" dirty="0"/>
          </a:p>
        </p:txBody>
      </p:sp>
      <p:sp>
        <p:nvSpPr>
          <p:cNvPr id="4" name="Content Placeholder 3">
            <a:extLst>
              <a:ext uri="{FF2B5EF4-FFF2-40B4-BE49-F238E27FC236}">
                <a16:creationId xmlns:a16="http://schemas.microsoft.com/office/drawing/2014/main" id="{4E5F97CB-5B8E-4BFC-99C6-76BCEE91AF5E}"/>
              </a:ext>
            </a:extLst>
          </p:cNvPr>
          <p:cNvSpPr>
            <a:spLocks noGrp="1"/>
          </p:cNvSpPr>
          <p:nvPr>
            <p:ph idx="1"/>
          </p:nvPr>
        </p:nvSpPr>
        <p:spPr/>
        <p:txBody>
          <a:bodyPr>
            <a:normAutofit/>
          </a:bodyPr>
          <a:lstStyle/>
          <a:p>
            <a:pPr marL="0" indent="0">
              <a:buNone/>
            </a:pPr>
            <a:r>
              <a:rPr lang="en-US" sz="1800" dirty="0"/>
              <a:t>Once you have finished all sections of your application you will see green check marks to the right of each section and the COMPLETE SUBMISSION link will appear:</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Click COMPLETE SUBMISSION, and then confirm the submission.</a:t>
            </a:r>
          </a:p>
        </p:txBody>
      </p:sp>
      <p:sp>
        <p:nvSpPr>
          <p:cNvPr id="5" name="Text Placeholder 4">
            <a:extLst>
              <a:ext uri="{FF2B5EF4-FFF2-40B4-BE49-F238E27FC236}">
                <a16:creationId xmlns:a16="http://schemas.microsoft.com/office/drawing/2014/main" id="{51982E8C-8BA3-49C8-BB0A-D69FF9B2232E}"/>
              </a:ext>
            </a:extLst>
          </p:cNvPr>
          <p:cNvSpPr>
            <a:spLocks noGrp="1"/>
          </p:cNvSpPr>
          <p:nvPr>
            <p:ph type="body" sz="quarter" idx="14"/>
          </p:nvPr>
        </p:nvSpPr>
        <p:spPr/>
        <p:txBody>
          <a:bodyPr/>
          <a:lstStyle/>
          <a:p>
            <a:r>
              <a:rPr lang="en-US" dirty="0"/>
              <a:t>Finalizing and submitting your Application</a:t>
            </a:r>
          </a:p>
        </p:txBody>
      </p:sp>
      <p:sp>
        <p:nvSpPr>
          <p:cNvPr id="6" name="Title 5">
            <a:extLst>
              <a:ext uri="{FF2B5EF4-FFF2-40B4-BE49-F238E27FC236}">
                <a16:creationId xmlns:a16="http://schemas.microsoft.com/office/drawing/2014/main" id="{328F0DCA-3E96-402B-A8FE-81226342EDA4}"/>
              </a:ext>
            </a:extLst>
          </p:cNvPr>
          <p:cNvSpPr>
            <a:spLocks noGrp="1"/>
          </p:cNvSpPr>
          <p:nvPr>
            <p:ph type="title"/>
          </p:nvPr>
        </p:nvSpPr>
        <p:spPr/>
        <p:txBody>
          <a:bodyPr/>
          <a:lstStyle/>
          <a:p>
            <a:r>
              <a:rPr lang="en-US" dirty="0"/>
              <a:t>Submit Your Application</a:t>
            </a:r>
          </a:p>
        </p:txBody>
      </p:sp>
      <p:pic>
        <p:nvPicPr>
          <p:cNvPr id="7" name="Picture 6">
            <a:extLst>
              <a:ext uri="{FF2B5EF4-FFF2-40B4-BE49-F238E27FC236}">
                <a16:creationId xmlns:a16="http://schemas.microsoft.com/office/drawing/2014/main" id="{079F64F7-78BE-415E-938F-FC7D67C4AA6B}"/>
              </a:ext>
            </a:extLst>
          </p:cNvPr>
          <p:cNvPicPr>
            <a:picLocks noChangeAspect="1"/>
          </p:cNvPicPr>
          <p:nvPr/>
        </p:nvPicPr>
        <p:blipFill>
          <a:blip r:embed="rId4"/>
          <a:stretch>
            <a:fillRect/>
          </a:stretch>
        </p:blipFill>
        <p:spPr>
          <a:xfrm>
            <a:off x="3766029" y="2699158"/>
            <a:ext cx="3135315" cy="2642876"/>
          </a:xfrm>
          <a:prstGeom prst="rect">
            <a:avLst/>
          </a:prstGeom>
        </p:spPr>
      </p:pic>
      <p:pic>
        <p:nvPicPr>
          <p:cNvPr id="3" name="Audio 2">
            <a:hlinkClick r:id="" action="ppaction://media"/>
            <a:extLst>
              <a:ext uri="{FF2B5EF4-FFF2-40B4-BE49-F238E27FC236}">
                <a16:creationId xmlns:a16="http://schemas.microsoft.com/office/drawing/2014/main" id="{2B66A61C-4B71-4388-A81D-2EFAEE398B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210852563"/>
      </p:ext>
    </p:extLst>
  </p:cSld>
  <p:clrMapOvr>
    <a:masterClrMapping/>
  </p:clrMapOvr>
  <mc:AlternateContent xmlns:mc="http://schemas.openxmlformats.org/markup-compatibility/2006">
    <mc:Choice xmlns:p14="http://schemas.microsoft.com/office/powerpoint/2010/main" Requires="p14">
      <p:transition p14:dur="250" advTm="22222">
        <p:fade/>
      </p:transition>
    </mc:Choice>
    <mc:Fallback>
      <p:transition advTm="222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04802A-070C-4D87-8319-0AC871BB6CAA}"/>
              </a:ext>
            </a:extLst>
          </p:cNvPr>
          <p:cNvSpPr>
            <a:spLocks noGrp="1"/>
          </p:cNvSpPr>
          <p:nvPr>
            <p:ph type="title"/>
          </p:nvPr>
        </p:nvSpPr>
        <p:spPr/>
        <p:txBody>
          <a:bodyPr/>
          <a:lstStyle/>
          <a:p>
            <a:r>
              <a:rPr lang="en-US" dirty="0"/>
              <a:t>Review Process</a:t>
            </a:r>
          </a:p>
        </p:txBody>
      </p:sp>
      <p:pic>
        <p:nvPicPr>
          <p:cNvPr id="2" name="Audio 1">
            <a:hlinkClick r:id="" action="ppaction://media"/>
            <a:extLst>
              <a:ext uri="{FF2B5EF4-FFF2-40B4-BE49-F238E27FC236}">
                <a16:creationId xmlns:a16="http://schemas.microsoft.com/office/drawing/2014/main" id="{38A45B6E-D67E-481E-A7E3-6FF73A0971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69617433"/>
      </p:ext>
    </p:extLst>
  </p:cSld>
  <p:clrMapOvr>
    <a:masterClrMapping/>
  </p:clrMapOvr>
  <mc:AlternateContent xmlns:mc="http://schemas.openxmlformats.org/markup-compatibility/2006">
    <mc:Choice xmlns:p14="http://schemas.microsoft.com/office/powerpoint/2010/main" Requires="p14">
      <p:transition p14:dur="250" advTm="8562">
        <p:fade/>
      </p:transition>
    </mc:Choice>
    <mc:Fallback>
      <p:transition advTm="8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B34523-C85D-4EC1-9580-EA83A6C941B4}"/>
              </a:ext>
            </a:extLst>
          </p:cNvPr>
          <p:cNvSpPr>
            <a:spLocks noGrp="1"/>
          </p:cNvSpPr>
          <p:nvPr>
            <p:ph type="sldNum" sz="quarter" idx="12"/>
          </p:nvPr>
        </p:nvSpPr>
        <p:spPr/>
        <p:txBody>
          <a:bodyPr/>
          <a:lstStyle/>
          <a:p>
            <a:fld id="{DCFE8AC6-424E-904F-AE4A-648F5E9D72F5}" type="slidenum">
              <a:rPr lang="en-US" smtClean="0"/>
              <a:pPr/>
              <a:t>126</a:t>
            </a:fld>
            <a:endParaRPr lang="en-US" dirty="0"/>
          </a:p>
        </p:txBody>
      </p:sp>
      <p:sp>
        <p:nvSpPr>
          <p:cNvPr id="4" name="Content Placeholder 3">
            <a:extLst>
              <a:ext uri="{FF2B5EF4-FFF2-40B4-BE49-F238E27FC236}">
                <a16:creationId xmlns:a16="http://schemas.microsoft.com/office/drawing/2014/main" id="{30421E30-7B7B-4A9E-85D5-C62399E2B366}"/>
              </a:ext>
            </a:extLst>
          </p:cNvPr>
          <p:cNvSpPr>
            <a:spLocks noGrp="1"/>
          </p:cNvSpPr>
          <p:nvPr>
            <p:ph idx="1"/>
          </p:nvPr>
        </p:nvSpPr>
        <p:spPr/>
        <p:txBody>
          <a:bodyPr>
            <a:normAutofit fontScale="55000" lnSpcReduction="20000"/>
          </a:bodyPr>
          <a:lstStyle/>
          <a:p>
            <a:pPr marL="0" indent="0">
              <a:buNone/>
            </a:pPr>
            <a:r>
              <a:rPr lang="en-US" dirty="0"/>
              <a:t>There are several stages of review for your Application once it has been submitted:</a:t>
            </a:r>
          </a:p>
          <a:p>
            <a:pPr marL="514350" indent="-514350">
              <a:buFont typeface="+mj-lt"/>
              <a:buAutoNum type="arabicPeriod"/>
            </a:pPr>
            <a:r>
              <a:rPr lang="en-US" dirty="0"/>
              <a:t>Your Principal Investigator and any listed Co-Principal Investigators will review and confirm the submission</a:t>
            </a:r>
          </a:p>
          <a:p>
            <a:pPr marL="514350" indent="-514350">
              <a:buFont typeface="+mj-lt"/>
              <a:buAutoNum type="arabicPeriod"/>
            </a:pPr>
            <a:r>
              <a:rPr lang="en-US" dirty="0"/>
              <a:t>The Department Heads of PI’s and Co-PI’s will review and approve the submission</a:t>
            </a:r>
          </a:p>
          <a:p>
            <a:pPr marL="514350" indent="-514350">
              <a:buFont typeface="+mj-lt"/>
              <a:buAutoNum type="arabicPeriod"/>
            </a:pPr>
            <a:r>
              <a:rPr lang="en-US" dirty="0"/>
              <a:t>An IRB analyst will give a pre-review to confirm training, that all necessary attachments are present, and determine what type of review it will require.</a:t>
            </a:r>
          </a:p>
          <a:p>
            <a:pPr marL="514350" indent="-514350">
              <a:buFont typeface="+mj-lt"/>
              <a:buAutoNum type="arabicPeriod"/>
            </a:pPr>
            <a:r>
              <a:rPr lang="en-US" dirty="0"/>
              <a:t>Review by either an IRB Analyst, if it is determined for exempt review, or an IRB Representative, if it is determined for expedited or full board review.</a:t>
            </a:r>
          </a:p>
          <a:p>
            <a:pPr marL="514350" indent="-514350">
              <a:buFont typeface="+mj-lt"/>
              <a:buAutoNum type="arabicPeriod"/>
            </a:pPr>
            <a:r>
              <a:rPr lang="en-US" dirty="0"/>
              <a:t>An IRB analyst will then finalize the review by either sending you your approval/denial or requesting changes to your submission</a:t>
            </a:r>
          </a:p>
          <a:p>
            <a:pPr marL="0" indent="0">
              <a:buNone/>
            </a:pPr>
            <a:r>
              <a:rPr lang="en-US" dirty="0"/>
              <a:t>This process can take up to </a:t>
            </a:r>
            <a:r>
              <a:rPr lang="en-US" b="1" dirty="0"/>
              <a:t>two weeks</a:t>
            </a:r>
            <a:r>
              <a:rPr lang="en-US" dirty="0"/>
              <a:t> for completion, but can take longer dependent upon circumstances.  If your project has to go to a Full Board Review, it could take longer.</a:t>
            </a:r>
          </a:p>
          <a:p>
            <a:pPr marL="0" indent="0">
              <a:buNone/>
            </a:pPr>
            <a:endParaRPr lang="en-US" dirty="0"/>
          </a:p>
        </p:txBody>
      </p:sp>
      <p:sp>
        <p:nvSpPr>
          <p:cNvPr id="5" name="Text Placeholder 4">
            <a:extLst>
              <a:ext uri="{FF2B5EF4-FFF2-40B4-BE49-F238E27FC236}">
                <a16:creationId xmlns:a16="http://schemas.microsoft.com/office/drawing/2014/main" id="{43A06445-26C7-4A7B-B988-8CA96291260A}"/>
              </a:ext>
            </a:extLst>
          </p:cNvPr>
          <p:cNvSpPr>
            <a:spLocks noGrp="1"/>
          </p:cNvSpPr>
          <p:nvPr>
            <p:ph type="body" sz="quarter" idx="14"/>
          </p:nvPr>
        </p:nvSpPr>
        <p:spPr/>
        <p:txBody>
          <a:bodyPr/>
          <a:lstStyle/>
          <a:p>
            <a:r>
              <a:rPr lang="en-US" dirty="0" err="1"/>
              <a:t>Sumission</a:t>
            </a:r>
            <a:r>
              <a:rPr lang="en-US" dirty="0"/>
              <a:t> Review Workflow</a:t>
            </a:r>
          </a:p>
        </p:txBody>
      </p:sp>
      <p:sp>
        <p:nvSpPr>
          <p:cNvPr id="6" name="Title 5">
            <a:extLst>
              <a:ext uri="{FF2B5EF4-FFF2-40B4-BE49-F238E27FC236}">
                <a16:creationId xmlns:a16="http://schemas.microsoft.com/office/drawing/2014/main" id="{8989B731-C4CF-4413-BCDD-5C718A1C4CE9}"/>
              </a:ext>
            </a:extLst>
          </p:cNvPr>
          <p:cNvSpPr>
            <a:spLocks noGrp="1"/>
          </p:cNvSpPr>
          <p:nvPr>
            <p:ph type="title"/>
          </p:nvPr>
        </p:nvSpPr>
        <p:spPr/>
        <p:txBody>
          <a:bodyPr/>
          <a:lstStyle/>
          <a:p>
            <a:r>
              <a:rPr lang="en-US" dirty="0"/>
              <a:t>Review Process</a:t>
            </a:r>
          </a:p>
        </p:txBody>
      </p:sp>
      <p:pic>
        <p:nvPicPr>
          <p:cNvPr id="18" name="Audio 17">
            <a:hlinkClick r:id="" action="ppaction://media"/>
            <a:extLst>
              <a:ext uri="{FF2B5EF4-FFF2-40B4-BE49-F238E27FC236}">
                <a16:creationId xmlns:a16="http://schemas.microsoft.com/office/drawing/2014/main" id="{0F55268F-0C77-4C81-B831-794598ACFD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282233435"/>
      </p:ext>
    </p:extLst>
  </p:cSld>
  <p:clrMapOvr>
    <a:masterClrMapping/>
  </p:clrMapOvr>
  <mc:AlternateContent xmlns:mc="http://schemas.openxmlformats.org/markup-compatibility/2006">
    <mc:Choice xmlns:p14="http://schemas.microsoft.com/office/powerpoint/2010/main" Requires="p14">
      <p:transition p14:dur="250" advTm="41953">
        <p:fade/>
      </p:transition>
    </mc:Choice>
    <mc:Fallback>
      <p:transition advTm="419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BA606B-196F-4279-90F2-4722660202C2}"/>
              </a:ext>
            </a:extLst>
          </p:cNvPr>
          <p:cNvSpPr>
            <a:spLocks noGrp="1"/>
          </p:cNvSpPr>
          <p:nvPr>
            <p:ph type="sldNum" sz="quarter" idx="12"/>
          </p:nvPr>
        </p:nvSpPr>
        <p:spPr/>
        <p:txBody>
          <a:bodyPr/>
          <a:lstStyle/>
          <a:p>
            <a:fld id="{DCFE8AC6-424E-904F-AE4A-648F5E9D72F5}" type="slidenum">
              <a:rPr lang="en-US" smtClean="0"/>
              <a:pPr/>
              <a:t>127</a:t>
            </a:fld>
            <a:endParaRPr lang="en-US" dirty="0"/>
          </a:p>
        </p:txBody>
      </p:sp>
      <p:sp>
        <p:nvSpPr>
          <p:cNvPr id="4" name="Content Placeholder 3">
            <a:extLst>
              <a:ext uri="{FF2B5EF4-FFF2-40B4-BE49-F238E27FC236}">
                <a16:creationId xmlns:a16="http://schemas.microsoft.com/office/drawing/2014/main" id="{DC3ABEA6-8226-4F52-A881-D9E4EB76E34E}"/>
              </a:ext>
            </a:extLst>
          </p:cNvPr>
          <p:cNvSpPr>
            <a:spLocks noGrp="1"/>
          </p:cNvSpPr>
          <p:nvPr>
            <p:ph idx="1"/>
          </p:nvPr>
        </p:nvSpPr>
        <p:spPr/>
        <p:txBody>
          <a:bodyPr>
            <a:normAutofit fontScale="92500" lnSpcReduction="20000"/>
          </a:bodyPr>
          <a:lstStyle/>
          <a:p>
            <a:pPr marL="0" indent="0">
              <a:buNone/>
            </a:pPr>
            <a:r>
              <a:rPr lang="en-US" u="sng" dirty="0"/>
              <a:t>Single IRB Review</a:t>
            </a:r>
            <a:r>
              <a:rPr lang="en-US" dirty="0"/>
              <a:t> – You can request a Single IRB Review from the General Information Tab of the application.  You would choose this option if the study you are involved in is required to be reviewed by another institution (Mercy, Cox, another University, etc.) and you wish to rely on their IRB for review, approval, and oversight.  These reviews are conducted by the IRB Chair and can take up to 2 weeks for review.</a:t>
            </a:r>
          </a:p>
          <a:p>
            <a:pPr marL="0" indent="0">
              <a:buNone/>
            </a:pPr>
            <a:endParaRPr lang="en-US" dirty="0"/>
          </a:p>
          <a:p>
            <a:pPr marL="0" indent="0">
              <a:buNone/>
            </a:pPr>
            <a:endParaRPr lang="en-US" dirty="0"/>
          </a:p>
        </p:txBody>
      </p:sp>
      <p:sp>
        <p:nvSpPr>
          <p:cNvPr id="5" name="Text Placeholder 4">
            <a:extLst>
              <a:ext uri="{FF2B5EF4-FFF2-40B4-BE49-F238E27FC236}">
                <a16:creationId xmlns:a16="http://schemas.microsoft.com/office/drawing/2014/main" id="{8E27A708-1073-46A4-A3C9-590DE37A1342}"/>
              </a:ext>
            </a:extLst>
          </p:cNvPr>
          <p:cNvSpPr>
            <a:spLocks noGrp="1"/>
          </p:cNvSpPr>
          <p:nvPr>
            <p:ph type="body" sz="quarter" idx="14"/>
          </p:nvPr>
        </p:nvSpPr>
        <p:spPr/>
        <p:txBody>
          <a:bodyPr/>
          <a:lstStyle/>
          <a:p>
            <a:r>
              <a:rPr lang="en-US" dirty="0"/>
              <a:t>Review Types – Single IRB Review</a:t>
            </a:r>
          </a:p>
        </p:txBody>
      </p:sp>
      <p:sp>
        <p:nvSpPr>
          <p:cNvPr id="6" name="Title 5">
            <a:extLst>
              <a:ext uri="{FF2B5EF4-FFF2-40B4-BE49-F238E27FC236}">
                <a16:creationId xmlns:a16="http://schemas.microsoft.com/office/drawing/2014/main" id="{60B53FE7-4313-4B5A-A8F8-DC9328F3DF09}"/>
              </a:ext>
            </a:extLst>
          </p:cNvPr>
          <p:cNvSpPr>
            <a:spLocks noGrp="1"/>
          </p:cNvSpPr>
          <p:nvPr>
            <p:ph type="title"/>
          </p:nvPr>
        </p:nvSpPr>
        <p:spPr/>
        <p:txBody>
          <a:bodyPr/>
          <a:lstStyle/>
          <a:p>
            <a:r>
              <a:rPr lang="en-US" dirty="0"/>
              <a:t>Review Process</a:t>
            </a:r>
          </a:p>
        </p:txBody>
      </p:sp>
      <p:pic>
        <p:nvPicPr>
          <p:cNvPr id="3" name="Audio 2">
            <a:hlinkClick r:id="" action="ppaction://media"/>
            <a:extLst>
              <a:ext uri="{FF2B5EF4-FFF2-40B4-BE49-F238E27FC236}">
                <a16:creationId xmlns:a16="http://schemas.microsoft.com/office/drawing/2014/main" id="{DADB0AAC-C289-47A0-B8BE-05BF862FDA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464341296"/>
      </p:ext>
    </p:extLst>
  </p:cSld>
  <p:clrMapOvr>
    <a:masterClrMapping/>
  </p:clrMapOvr>
  <mc:AlternateContent xmlns:mc="http://schemas.openxmlformats.org/markup-compatibility/2006">
    <mc:Choice xmlns:p14="http://schemas.microsoft.com/office/powerpoint/2010/main" Requires="p14">
      <p:transition p14:dur="250" advTm="37499">
        <p:fade/>
      </p:transition>
    </mc:Choice>
    <mc:Fallback>
      <p:transition advTm="37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F750CB-8B69-4A97-B4C0-523D26F25A42}"/>
              </a:ext>
            </a:extLst>
          </p:cNvPr>
          <p:cNvSpPr>
            <a:spLocks noGrp="1"/>
          </p:cNvSpPr>
          <p:nvPr>
            <p:ph type="sldNum" sz="quarter" idx="12"/>
          </p:nvPr>
        </p:nvSpPr>
        <p:spPr/>
        <p:txBody>
          <a:bodyPr/>
          <a:lstStyle/>
          <a:p>
            <a:fld id="{DCFE8AC6-424E-904F-AE4A-648F5E9D72F5}" type="slidenum">
              <a:rPr lang="en-US" smtClean="0"/>
              <a:pPr/>
              <a:t>128</a:t>
            </a:fld>
            <a:endParaRPr lang="en-US" dirty="0"/>
          </a:p>
        </p:txBody>
      </p:sp>
      <p:sp>
        <p:nvSpPr>
          <p:cNvPr id="4" name="Content Placeholder 3">
            <a:extLst>
              <a:ext uri="{FF2B5EF4-FFF2-40B4-BE49-F238E27FC236}">
                <a16:creationId xmlns:a16="http://schemas.microsoft.com/office/drawing/2014/main" id="{07E7467D-F6D5-48AE-854F-EE8CB9C5D598}"/>
              </a:ext>
            </a:extLst>
          </p:cNvPr>
          <p:cNvSpPr>
            <a:spLocks noGrp="1"/>
          </p:cNvSpPr>
          <p:nvPr>
            <p:ph idx="1"/>
          </p:nvPr>
        </p:nvSpPr>
        <p:spPr/>
        <p:txBody>
          <a:bodyPr>
            <a:normAutofit fontScale="77500" lnSpcReduction="20000"/>
          </a:bodyPr>
          <a:lstStyle/>
          <a:p>
            <a:pPr marL="0" indent="0">
              <a:buNone/>
            </a:pPr>
            <a:r>
              <a:rPr lang="en-US" u="sng" dirty="0"/>
              <a:t>Exempt Review</a:t>
            </a:r>
            <a:r>
              <a:rPr lang="en-US" dirty="0"/>
              <a:t> – Exempt does not mean that you do not have to submit to the IRB.  This is a status that is given by the IRB, to a reviewed project, which exempts the project from continued review by the Board (unless changes are made to the protocol).  If your project is deemed exempt, you would not have to renew it annually, as is required for some Expedited projects, and for all projects that require a Full Board Review.  You can request an Exempt Review from the General Information Tab of the application.  There are 6 categories of exemption that the IRB will accept for this type of review. </a:t>
            </a:r>
          </a:p>
          <a:p>
            <a:pPr marL="0" indent="0">
              <a:buNone/>
            </a:pPr>
            <a:endParaRPr lang="en-US" dirty="0"/>
          </a:p>
        </p:txBody>
      </p:sp>
      <p:sp>
        <p:nvSpPr>
          <p:cNvPr id="5" name="Text Placeholder 4">
            <a:extLst>
              <a:ext uri="{FF2B5EF4-FFF2-40B4-BE49-F238E27FC236}">
                <a16:creationId xmlns:a16="http://schemas.microsoft.com/office/drawing/2014/main" id="{7A4DF950-CE10-40A7-B128-94CB7891A619}"/>
              </a:ext>
            </a:extLst>
          </p:cNvPr>
          <p:cNvSpPr>
            <a:spLocks noGrp="1"/>
          </p:cNvSpPr>
          <p:nvPr>
            <p:ph type="body" sz="quarter" idx="14"/>
          </p:nvPr>
        </p:nvSpPr>
        <p:spPr/>
        <p:txBody>
          <a:bodyPr/>
          <a:lstStyle/>
          <a:p>
            <a:r>
              <a:rPr lang="en-US" dirty="0"/>
              <a:t>Review Types - Exempt</a:t>
            </a:r>
          </a:p>
        </p:txBody>
      </p:sp>
      <p:sp>
        <p:nvSpPr>
          <p:cNvPr id="6" name="Title 5">
            <a:extLst>
              <a:ext uri="{FF2B5EF4-FFF2-40B4-BE49-F238E27FC236}">
                <a16:creationId xmlns:a16="http://schemas.microsoft.com/office/drawing/2014/main" id="{AA9DC1B2-627C-4F40-B4D9-051AFF51A011}"/>
              </a:ext>
            </a:extLst>
          </p:cNvPr>
          <p:cNvSpPr>
            <a:spLocks noGrp="1"/>
          </p:cNvSpPr>
          <p:nvPr>
            <p:ph type="title"/>
          </p:nvPr>
        </p:nvSpPr>
        <p:spPr/>
        <p:txBody>
          <a:bodyPr/>
          <a:lstStyle/>
          <a:p>
            <a:r>
              <a:rPr lang="en-US" dirty="0"/>
              <a:t>Review Process</a:t>
            </a:r>
          </a:p>
        </p:txBody>
      </p:sp>
      <p:pic>
        <p:nvPicPr>
          <p:cNvPr id="9" name="Audio 8">
            <a:hlinkClick r:id="" action="ppaction://media"/>
            <a:extLst>
              <a:ext uri="{FF2B5EF4-FFF2-40B4-BE49-F238E27FC236}">
                <a16:creationId xmlns:a16="http://schemas.microsoft.com/office/drawing/2014/main" id="{2E7A41A1-9C26-42A5-9E04-EEFCE5626C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214701657"/>
      </p:ext>
    </p:extLst>
  </p:cSld>
  <p:clrMapOvr>
    <a:masterClrMapping/>
  </p:clrMapOvr>
  <mc:AlternateContent xmlns:mc="http://schemas.openxmlformats.org/markup-compatibility/2006">
    <mc:Choice xmlns:p14="http://schemas.microsoft.com/office/powerpoint/2010/main" Requires="p14">
      <p:transition p14:dur="250" advTm="42940">
        <p:fade/>
      </p:transition>
    </mc:Choice>
    <mc:Fallback>
      <p:transition advTm="4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B898F8-BA36-4F04-8AD9-4EE128AEF549}"/>
              </a:ext>
            </a:extLst>
          </p:cNvPr>
          <p:cNvSpPr>
            <a:spLocks noGrp="1"/>
          </p:cNvSpPr>
          <p:nvPr>
            <p:ph type="sldNum" sz="quarter" idx="12"/>
          </p:nvPr>
        </p:nvSpPr>
        <p:spPr/>
        <p:txBody>
          <a:bodyPr/>
          <a:lstStyle/>
          <a:p>
            <a:fld id="{DCFE8AC6-424E-904F-AE4A-648F5E9D72F5}" type="slidenum">
              <a:rPr lang="en-US" smtClean="0"/>
              <a:pPr/>
              <a:t>129</a:t>
            </a:fld>
            <a:endParaRPr lang="en-US" dirty="0"/>
          </a:p>
        </p:txBody>
      </p:sp>
      <p:sp>
        <p:nvSpPr>
          <p:cNvPr id="4" name="Content Placeholder 3">
            <a:extLst>
              <a:ext uri="{FF2B5EF4-FFF2-40B4-BE49-F238E27FC236}">
                <a16:creationId xmlns:a16="http://schemas.microsoft.com/office/drawing/2014/main" id="{42F3E681-52D5-4451-A34F-ECA8ED2D6440}"/>
              </a:ext>
            </a:extLst>
          </p:cNvPr>
          <p:cNvSpPr>
            <a:spLocks noGrp="1"/>
          </p:cNvSpPr>
          <p:nvPr>
            <p:ph idx="1"/>
          </p:nvPr>
        </p:nvSpPr>
        <p:spPr/>
        <p:txBody>
          <a:bodyPr>
            <a:normAutofit fontScale="77500" lnSpcReduction="20000"/>
          </a:bodyPr>
          <a:lstStyle/>
          <a:p>
            <a:pPr marL="0" indent="0">
              <a:buNone/>
            </a:pPr>
            <a:r>
              <a:rPr lang="en-US" dirty="0"/>
              <a:t>Exempt Category 1 – Research in established or commonly accepted educational settings, that specifically involves normal educational practices.</a:t>
            </a:r>
          </a:p>
          <a:p>
            <a:r>
              <a:rPr lang="en-US" dirty="0"/>
              <a:t>The research cannot adversely impact the students’ opportunity to learn.</a:t>
            </a:r>
          </a:p>
          <a:p>
            <a:pPr>
              <a:buFont typeface="Arial" panose="020B0604020202020204" pitchFamily="34" charset="0"/>
              <a:buChar char="•"/>
            </a:pPr>
            <a:r>
              <a:rPr lang="en-US" dirty="0"/>
              <a:t>The research cannot adversely impact assessment of educators providing instruction.</a:t>
            </a:r>
          </a:p>
          <a:p>
            <a:pPr>
              <a:buFont typeface="Arial" panose="020B0604020202020204" pitchFamily="34" charset="0"/>
              <a:buChar char="•"/>
            </a:pPr>
            <a:r>
              <a:rPr lang="en-US" dirty="0"/>
              <a:t>If you are including interventions that are not normally provided in normal curriculum, or surveys/interviews you cannot use Category 1 for an exemption.</a:t>
            </a:r>
          </a:p>
          <a:p>
            <a:pPr marL="0" indent="0">
              <a:buNone/>
            </a:pPr>
            <a:endParaRPr lang="en-US" dirty="0"/>
          </a:p>
        </p:txBody>
      </p:sp>
      <p:sp>
        <p:nvSpPr>
          <p:cNvPr id="5" name="Text Placeholder 4">
            <a:extLst>
              <a:ext uri="{FF2B5EF4-FFF2-40B4-BE49-F238E27FC236}">
                <a16:creationId xmlns:a16="http://schemas.microsoft.com/office/drawing/2014/main" id="{155701CA-02CC-4F2B-9047-FF38944E5D9A}"/>
              </a:ext>
            </a:extLst>
          </p:cNvPr>
          <p:cNvSpPr>
            <a:spLocks noGrp="1"/>
          </p:cNvSpPr>
          <p:nvPr>
            <p:ph type="body" sz="quarter" idx="14"/>
          </p:nvPr>
        </p:nvSpPr>
        <p:spPr/>
        <p:txBody>
          <a:bodyPr/>
          <a:lstStyle/>
          <a:p>
            <a:r>
              <a:rPr lang="en-US" dirty="0"/>
              <a:t>Review Types – Exempt – Category 1</a:t>
            </a:r>
          </a:p>
        </p:txBody>
      </p:sp>
      <p:sp>
        <p:nvSpPr>
          <p:cNvPr id="6" name="Title 5">
            <a:extLst>
              <a:ext uri="{FF2B5EF4-FFF2-40B4-BE49-F238E27FC236}">
                <a16:creationId xmlns:a16="http://schemas.microsoft.com/office/drawing/2014/main" id="{88CE2805-84AF-4093-A32D-CFA8D5E2D421}"/>
              </a:ext>
            </a:extLst>
          </p:cNvPr>
          <p:cNvSpPr>
            <a:spLocks noGrp="1"/>
          </p:cNvSpPr>
          <p:nvPr>
            <p:ph type="title"/>
          </p:nvPr>
        </p:nvSpPr>
        <p:spPr/>
        <p:txBody>
          <a:bodyPr/>
          <a:lstStyle/>
          <a:p>
            <a:r>
              <a:rPr lang="en-US" dirty="0"/>
              <a:t>Review Process</a:t>
            </a:r>
          </a:p>
        </p:txBody>
      </p:sp>
      <p:pic>
        <p:nvPicPr>
          <p:cNvPr id="8" name="Audio 7">
            <a:hlinkClick r:id="" action="ppaction://media"/>
            <a:extLst>
              <a:ext uri="{FF2B5EF4-FFF2-40B4-BE49-F238E27FC236}">
                <a16:creationId xmlns:a16="http://schemas.microsoft.com/office/drawing/2014/main" id="{EA28CBE3-DF7D-4B34-91B2-9763CEE25C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809911124"/>
      </p:ext>
    </p:extLst>
  </p:cSld>
  <p:clrMapOvr>
    <a:masterClrMapping/>
  </p:clrMapOvr>
  <mc:AlternateContent xmlns:mc="http://schemas.openxmlformats.org/markup-compatibility/2006">
    <mc:Choice xmlns:p14="http://schemas.microsoft.com/office/powerpoint/2010/main" Requires="p14">
      <p:transition p14:dur="250" advTm="26801">
        <p:fade/>
      </p:transition>
    </mc:Choice>
    <mc:Fallback>
      <p:transition advTm="268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600200"/>
          </a:xfrm>
        </p:spPr>
        <p:txBody>
          <a:bodyPr>
            <a:noAutofit/>
          </a:bodyPr>
          <a:lstStyle/>
          <a:p>
            <a:pPr algn="ctr"/>
            <a:r>
              <a:rPr lang="en-US" sz="3600"/>
              <a:t>Threatening &amp; Concerning </a:t>
            </a:r>
            <a:br>
              <a:rPr lang="en-US" sz="3600"/>
            </a:br>
            <a:r>
              <a:rPr lang="en-US" sz="3600"/>
              <a:t>Behaviors and Indicators</a:t>
            </a:r>
          </a:p>
        </p:txBody>
      </p:sp>
      <p:sp>
        <p:nvSpPr>
          <p:cNvPr id="3" name="Content Placeholder 2"/>
          <p:cNvSpPr>
            <a:spLocks noGrp="1"/>
          </p:cNvSpPr>
          <p:nvPr>
            <p:ph idx="1"/>
          </p:nvPr>
        </p:nvSpPr>
        <p:spPr>
          <a:xfrm>
            <a:off x="1981200" y="1600200"/>
            <a:ext cx="8229600" cy="4267200"/>
          </a:xfrm>
        </p:spPr>
        <p:txBody>
          <a:bodyPr>
            <a:normAutofit lnSpcReduction="10000"/>
          </a:bodyPr>
          <a:lstStyle/>
          <a:p>
            <a:r>
              <a:rPr lang="en-US"/>
              <a:t>Acts of physical aggression</a:t>
            </a:r>
          </a:p>
          <a:p>
            <a:r>
              <a:rPr lang="en-US"/>
              <a:t>Threats of violence</a:t>
            </a:r>
          </a:p>
          <a:p>
            <a:r>
              <a:rPr lang="en-US"/>
              <a:t>Articulation of depression, hopelessness, or self-harm</a:t>
            </a:r>
          </a:p>
          <a:p>
            <a:r>
              <a:rPr lang="en-US"/>
              <a:t>Mention of weapons or violence to solve problems</a:t>
            </a:r>
          </a:p>
          <a:p>
            <a:r>
              <a:rPr lang="en-US"/>
              <a:t>Expressions of anger/agitation/inability to cope with stress</a:t>
            </a:r>
          </a:p>
          <a:p>
            <a:r>
              <a:rPr lang="en-US"/>
              <a:t>Reports of abuse</a:t>
            </a:r>
          </a:p>
          <a:p>
            <a:endParaRPr lang="en-US"/>
          </a:p>
          <a:p>
            <a:endParaRPr lang="en-US"/>
          </a:p>
          <a:p>
            <a:endParaRPr lang="en-US"/>
          </a:p>
        </p:txBody>
      </p:sp>
    </p:spTree>
    <p:extLst>
      <p:ext uri="{BB962C8B-B14F-4D97-AF65-F5344CB8AC3E}">
        <p14:creationId xmlns:p14="http://schemas.microsoft.com/office/powerpoint/2010/main" val="18980821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40776A-AE19-4311-9F3E-38BDF036D806}"/>
              </a:ext>
            </a:extLst>
          </p:cNvPr>
          <p:cNvSpPr>
            <a:spLocks noGrp="1"/>
          </p:cNvSpPr>
          <p:nvPr>
            <p:ph type="sldNum" sz="quarter" idx="12"/>
          </p:nvPr>
        </p:nvSpPr>
        <p:spPr/>
        <p:txBody>
          <a:bodyPr/>
          <a:lstStyle/>
          <a:p>
            <a:fld id="{DCFE8AC6-424E-904F-AE4A-648F5E9D72F5}" type="slidenum">
              <a:rPr lang="en-US" smtClean="0"/>
              <a:pPr/>
              <a:t>130</a:t>
            </a:fld>
            <a:endParaRPr lang="en-US" dirty="0"/>
          </a:p>
        </p:txBody>
      </p:sp>
      <p:sp>
        <p:nvSpPr>
          <p:cNvPr id="4" name="Content Placeholder 3">
            <a:extLst>
              <a:ext uri="{FF2B5EF4-FFF2-40B4-BE49-F238E27FC236}">
                <a16:creationId xmlns:a16="http://schemas.microsoft.com/office/drawing/2014/main" id="{DECD99C7-4836-4A92-B2D9-AA8104D19DB2}"/>
              </a:ext>
            </a:extLst>
          </p:cNvPr>
          <p:cNvSpPr>
            <a:spLocks noGrp="1"/>
          </p:cNvSpPr>
          <p:nvPr>
            <p:ph idx="1"/>
          </p:nvPr>
        </p:nvSpPr>
        <p:spPr/>
        <p:txBody>
          <a:bodyPr>
            <a:normAutofit fontScale="62500" lnSpcReduction="20000"/>
          </a:bodyPr>
          <a:lstStyle/>
          <a:p>
            <a:pPr marL="0" indent="0">
              <a:buNone/>
            </a:pPr>
            <a:r>
              <a:rPr lang="en-US" dirty="0"/>
              <a:t>Category 2 – Research that only includes interactions involving educational tests (cognitive, diagnostic, aptitude, achievement), survey procedures, interview procedures, or observation of public behavior.</a:t>
            </a:r>
          </a:p>
          <a:p>
            <a:r>
              <a:rPr lang="en-US" dirty="0"/>
              <a:t>The research cannot include any interventions.</a:t>
            </a:r>
          </a:p>
          <a:p>
            <a:r>
              <a:rPr lang="en-US" dirty="0"/>
              <a:t>The research cannot include prisoners or children as participants</a:t>
            </a:r>
          </a:p>
          <a:p>
            <a:r>
              <a:rPr lang="en-US" dirty="0"/>
              <a:t>The recorded information collected from the participant must be de-identified.  (no personally identifying information can be collected)</a:t>
            </a:r>
          </a:p>
          <a:p>
            <a:r>
              <a:rPr lang="en-US" dirty="0"/>
              <a:t>The research cannot place the participant at risk (criminal, civil liability, financial, employability, educational advancement, or reputation) should the participants responses be disclosed outside of the research.</a:t>
            </a:r>
          </a:p>
          <a:p>
            <a:pPr marL="0" indent="0">
              <a:buNone/>
            </a:pPr>
            <a:endParaRPr lang="en-US" dirty="0"/>
          </a:p>
        </p:txBody>
      </p:sp>
      <p:sp>
        <p:nvSpPr>
          <p:cNvPr id="5" name="Text Placeholder 4">
            <a:extLst>
              <a:ext uri="{FF2B5EF4-FFF2-40B4-BE49-F238E27FC236}">
                <a16:creationId xmlns:a16="http://schemas.microsoft.com/office/drawing/2014/main" id="{4AAEDE62-52FC-450E-A2D9-D4FBCFC413EB}"/>
              </a:ext>
            </a:extLst>
          </p:cNvPr>
          <p:cNvSpPr>
            <a:spLocks noGrp="1"/>
          </p:cNvSpPr>
          <p:nvPr>
            <p:ph type="body" sz="quarter" idx="14"/>
          </p:nvPr>
        </p:nvSpPr>
        <p:spPr/>
        <p:txBody>
          <a:bodyPr/>
          <a:lstStyle/>
          <a:p>
            <a:r>
              <a:rPr lang="en-US" dirty="0"/>
              <a:t>Review Types – Exempt – Category 2</a:t>
            </a:r>
          </a:p>
        </p:txBody>
      </p:sp>
      <p:sp>
        <p:nvSpPr>
          <p:cNvPr id="6" name="Title 5">
            <a:extLst>
              <a:ext uri="{FF2B5EF4-FFF2-40B4-BE49-F238E27FC236}">
                <a16:creationId xmlns:a16="http://schemas.microsoft.com/office/drawing/2014/main" id="{4D49175C-43AB-4A3F-B1BF-24408D836557}"/>
              </a:ext>
            </a:extLst>
          </p:cNvPr>
          <p:cNvSpPr>
            <a:spLocks noGrp="1"/>
          </p:cNvSpPr>
          <p:nvPr>
            <p:ph type="title"/>
          </p:nvPr>
        </p:nvSpPr>
        <p:spPr/>
        <p:txBody>
          <a:bodyPr/>
          <a:lstStyle/>
          <a:p>
            <a:r>
              <a:rPr lang="en-US" dirty="0"/>
              <a:t>Review Process</a:t>
            </a:r>
          </a:p>
        </p:txBody>
      </p:sp>
      <p:pic>
        <p:nvPicPr>
          <p:cNvPr id="13" name="Audio 12">
            <a:hlinkClick r:id="" action="ppaction://media"/>
            <a:extLst>
              <a:ext uri="{FF2B5EF4-FFF2-40B4-BE49-F238E27FC236}">
                <a16:creationId xmlns:a16="http://schemas.microsoft.com/office/drawing/2014/main" id="{2E537970-24C3-42A0-8B70-E2AB817B27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868647599"/>
      </p:ext>
    </p:extLst>
  </p:cSld>
  <p:clrMapOvr>
    <a:masterClrMapping/>
  </p:clrMapOvr>
  <mc:AlternateContent xmlns:mc="http://schemas.openxmlformats.org/markup-compatibility/2006">
    <mc:Choice xmlns:p14="http://schemas.microsoft.com/office/powerpoint/2010/main" Requires="p14">
      <p:transition p14:dur="250" advTm="36525">
        <p:fade/>
      </p:transition>
    </mc:Choice>
    <mc:Fallback>
      <p:transition advTm="365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37BF-C379-4E25-8F9F-9418BF09FFE9}"/>
              </a:ext>
            </a:extLst>
          </p:cNvPr>
          <p:cNvSpPr>
            <a:spLocks noGrp="1"/>
          </p:cNvSpPr>
          <p:nvPr>
            <p:ph type="sldNum" sz="quarter" idx="12"/>
          </p:nvPr>
        </p:nvSpPr>
        <p:spPr/>
        <p:txBody>
          <a:bodyPr/>
          <a:lstStyle/>
          <a:p>
            <a:fld id="{DCFE8AC6-424E-904F-AE4A-648F5E9D72F5}" type="slidenum">
              <a:rPr lang="en-US" smtClean="0"/>
              <a:pPr/>
              <a:t>131</a:t>
            </a:fld>
            <a:endParaRPr lang="en-US" dirty="0"/>
          </a:p>
        </p:txBody>
      </p:sp>
      <p:sp>
        <p:nvSpPr>
          <p:cNvPr id="4" name="Content Placeholder 3">
            <a:extLst>
              <a:ext uri="{FF2B5EF4-FFF2-40B4-BE49-F238E27FC236}">
                <a16:creationId xmlns:a16="http://schemas.microsoft.com/office/drawing/2014/main" id="{06031553-7750-4725-8535-9C85661B2488}"/>
              </a:ext>
            </a:extLst>
          </p:cNvPr>
          <p:cNvSpPr>
            <a:spLocks noGrp="1"/>
          </p:cNvSpPr>
          <p:nvPr>
            <p:ph idx="1"/>
          </p:nvPr>
        </p:nvSpPr>
        <p:spPr/>
        <p:txBody>
          <a:bodyPr>
            <a:normAutofit fontScale="47500" lnSpcReduction="20000"/>
          </a:bodyPr>
          <a:lstStyle/>
          <a:p>
            <a:pPr marL="0" indent="0">
              <a:buNone/>
            </a:pPr>
            <a:r>
              <a:rPr lang="en-US" dirty="0"/>
              <a:t>Category 3 – Research involving benign behavioral interventions in conjunction with the collection of information from adult participants through verbal or written responses (including data entry) or audiovisual recording if the participant prospectively agrees to the intervention and information collection.</a:t>
            </a:r>
          </a:p>
          <a:p>
            <a:r>
              <a:rPr lang="en-US" dirty="0"/>
              <a:t>The research cannot include children or prisoners as participants</a:t>
            </a:r>
          </a:p>
          <a:p>
            <a:r>
              <a:rPr lang="en-US" dirty="0"/>
              <a:t>The research cannot include any medical interventions.</a:t>
            </a:r>
          </a:p>
          <a:p>
            <a:r>
              <a:rPr lang="en-US" dirty="0"/>
              <a:t>The research cannot include any deception methods</a:t>
            </a:r>
          </a:p>
          <a:p>
            <a:r>
              <a:rPr lang="en-US" dirty="0"/>
              <a:t>The benign behavioral intervention must be:</a:t>
            </a:r>
          </a:p>
          <a:p>
            <a:pPr lvl="1"/>
            <a:r>
              <a:rPr lang="en-US" dirty="0"/>
              <a:t>Brief in duration</a:t>
            </a:r>
          </a:p>
          <a:p>
            <a:pPr lvl="1"/>
            <a:r>
              <a:rPr lang="en-US" dirty="0"/>
              <a:t>Painless/Harmless</a:t>
            </a:r>
          </a:p>
          <a:p>
            <a:pPr lvl="1"/>
            <a:r>
              <a:rPr lang="en-US" dirty="0"/>
              <a:t>Not physically invasive</a:t>
            </a:r>
          </a:p>
          <a:p>
            <a:pPr lvl="1"/>
            <a:r>
              <a:rPr lang="en-US" dirty="0"/>
              <a:t>Not likely to have significant adverse lasting impact on the participants</a:t>
            </a:r>
          </a:p>
          <a:p>
            <a:pPr lvl="1"/>
            <a:r>
              <a:rPr lang="en-US" dirty="0"/>
              <a:t>Unlikely to be found offensive or embarrassing to the participants</a:t>
            </a:r>
          </a:p>
          <a:p>
            <a:r>
              <a:rPr lang="en-US" dirty="0"/>
              <a:t>The information collected cannot readily identify the participant, directly or indirectly.  Meaning no identifying information can be collected.  If you are using a key containing the participants names with their corresponding pseudonyms or assigned participant numbers, it will not qualify as an exempt study.</a:t>
            </a:r>
          </a:p>
          <a:p>
            <a:pPr marL="0" indent="0">
              <a:buNone/>
            </a:pPr>
            <a:endParaRPr lang="en-US" dirty="0"/>
          </a:p>
        </p:txBody>
      </p:sp>
      <p:sp>
        <p:nvSpPr>
          <p:cNvPr id="5" name="Text Placeholder 4">
            <a:extLst>
              <a:ext uri="{FF2B5EF4-FFF2-40B4-BE49-F238E27FC236}">
                <a16:creationId xmlns:a16="http://schemas.microsoft.com/office/drawing/2014/main" id="{EF53300D-040F-4CF5-820F-CCA84BC9290A}"/>
              </a:ext>
            </a:extLst>
          </p:cNvPr>
          <p:cNvSpPr>
            <a:spLocks noGrp="1"/>
          </p:cNvSpPr>
          <p:nvPr>
            <p:ph type="body" sz="quarter" idx="14"/>
          </p:nvPr>
        </p:nvSpPr>
        <p:spPr/>
        <p:txBody>
          <a:bodyPr/>
          <a:lstStyle/>
          <a:p>
            <a:r>
              <a:rPr lang="en-US" dirty="0"/>
              <a:t>Review Types – Exempt – Category 3</a:t>
            </a:r>
          </a:p>
        </p:txBody>
      </p:sp>
      <p:sp>
        <p:nvSpPr>
          <p:cNvPr id="6" name="Title 5">
            <a:extLst>
              <a:ext uri="{FF2B5EF4-FFF2-40B4-BE49-F238E27FC236}">
                <a16:creationId xmlns:a16="http://schemas.microsoft.com/office/drawing/2014/main" id="{E4104C60-540F-43C1-B8C2-21907E92EBED}"/>
              </a:ext>
            </a:extLst>
          </p:cNvPr>
          <p:cNvSpPr>
            <a:spLocks noGrp="1"/>
          </p:cNvSpPr>
          <p:nvPr>
            <p:ph type="title"/>
          </p:nvPr>
        </p:nvSpPr>
        <p:spPr/>
        <p:txBody>
          <a:bodyPr/>
          <a:lstStyle/>
          <a:p>
            <a:r>
              <a:rPr lang="en-US" dirty="0"/>
              <a:t>Review Process</a:t>
            </a:r>
          </a:p>
        </p:txBody>
      </p:sp>
      <p:pic>
        <p:nvPicPr>
          <p:cNvPr id="9" name="Audio 8">
            <a:hlinkClick r:id="" action="ppaction://media"/>
            <a:extLst>
              <a:ext uri="{FF2B5EF4-FFF2-40B4-BE49-F238E27FC236}">
                <a16:creationId xmlns:a16="http://schemas.microsoft.com/office/drawing/2014/main" id="{C6B4EC7E-E216-4FB2-AE12-B15E61F877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572885337"/>
      </p:ext>
    </p:extLst>
  </p:cSld>
  <p:clrMapOvr>
    <a:masterClrMapping/>
  </p:clrMapOvr>
  <mc:AlternateContent xmlns:mc="http://schemas.openxmlformats.org/markup-compatibility/2006">
    <mc:Choice xmlns:p14="http://schemas.microsoft.com/office/powerpoint/2010/main" Requires="p14">
      <p:transition p14:dur="250" advTm="27922">
        <p:fade/>
      </p:transition>
    </mc:Choice>
    <mc:Fallback>
      <p:transition advTm="279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D1419C-56C1-4FB9-8816-DBC7A59D3F51}"/>
              </a:ext>
            </a:extLst>
          </p:cNvPr>
          <p:cNvSpPr>
            <a:spLocks noGrp="1"/>
          </p:cNvSpPr>
          <p:nvPr>
            <p:ph type="sldNum" sz="quarter" idx="12"/>
          </p:nvPr>
        </p:nvSpPr>
        <p:spPr/>
        <p:txBody>
          <a:bodyPr/>
          <a:lstStyle/>
          <a:p>
            <a:fld id="{DCFE8AC6-424E-904F-AE4A-648F5E9D72F5}" type="slidenum">
              <a:rPr lang="en-US" smtClean="0"/>
              <a:pPr/>
              <a:t>132</a:t>
            </a:fld>
            <a:endParaRPr lang="en-US" dirty="0"/>
          </a:p>
        </p:txBody>
      </p:sp>
      <p:sp>
        <p:nvSpPr>
          <p:cNvPr id="4" name="Content Placeholder 3">
            <a:extLst>
              <a:ext uri="{FF2B5EF4-FFF2-40B4-BE49-F238E27FC236}">
                <a16:creationId xmlns:a16="http://schemas.microsoft.com/office/drawing/2014/main" id="{28FD382D-5742-4BDD-A3F8-BE3FF015CD51}"/>
              </a:ext>
            </a:extLst>
          </p:cNvPr>
          <p:cNvSpPr>
            <a:spLocks noGrp="1"/>
          </p:cNvSpPr>
          <p:nvPr>
            <p:ph idx="1"/>
          </p:nvPr>
        </p:nvSpPr>
        <p:spPr/>
        <p:txBody>
          <a:bodyPr>
            <a:normAutofit fontScale="92500"/>
          </a:bodyPr>
          <a:lstStyle/>
          <a:p>
            <a:pPr marL="0" indent="0">
              <a:buNone/>
            </a:pPr>
            <a:r>
              <a:rPr lang="en-US" dirty="0"/>
              <a:t>Category 4 – Secondary research for which consent is not required (data or biospecimen).</a:t>
            </a:r>
          </a:p>
          <a:p>
            <a:r>
              <a:rPr lang="en-US" dirty="0"/>
              <a:t>The data must already be available to the public, OR</a:t>
            </a:r>
          </a:p>
          <a:p>
            <a:r>
              <a:rPr lang="en-US" dirty="0"/>
              <a:t>The data is de-identified.  Meaning there are no identifiers included in the data (directly, or indirectly).  The investigator cannot contact, nor re-identify, the participants.</a:t>
            </a:r>
          </a:p>
          <a:p>
            <a:pPr marL="0" indent="0">
              <a:buNone/>
            </a:pPr>
            <a:endParaRPr lang="en-US" dirty="0"/>
          </a:p>
        </p:txBody>
      </p:sp>
      <p:sp>
        <p:nvSpPr>
          <p:cNvPr id="5" name="Text Placeholder 4">
            <a:extLst>
              <a:ext uri="{FF2B5EF4-FFF2-40B4-BE49-F238E27FC236}">
                <a16:creationId xmlns:a16="http://schemas.microsoft.com/office/drawing/2014/main" id="{7DF5B7A3-E280-4326-B991-EA1F63D2D4E5}"/>
              </a:ext>
            </a:extLst>
          </p:cNvPr>
          <p:cNvSpPr>
            <a:spLocks noGrp="1"/>
          </p:cNvSpPr>
          <p:nvPr>
            <p:ph type="body" sz="quarter" idx="14"/>
          </p:nvPr>
        </p:nvSpPr>
        <p:spPr/>
        <p:txBody>
          <a:bodyPr/>
          <a:lstStyle/>
          <a:p>
            <a:r>
              <a:rPr lang="en-US" dirty="0"/>
              <a:t>Review Types – Exempt – Category 4</a:t>
            </a:r>
          </a:p>
        </p:txBody>
      </p:sp>
      <p:sp>
        <p:nvSpPr>
          <p:cNvPr id="6" name="Title 5">
            <a:extLst>
              <a:ext uri="{FF2B5EF4-FFF2-40B4-BE49-F238E27FC236}">
                <a16:creationId xmlns:a16="http://schemas.microsoft.com/office/drawing/2014/main" id="{BB0129E4-3E00-46CF-83B1-7F7211E5D2EE}"/>
              </a:ext>
            </a:extLst>
          </p:cNvPr>
          <p:cNvSpPr>
            <a:spLocks noGrp="1"/>
          </p:cNvSpPr>
          <p:nvPr>
            <p:ph type="title"/>
          </p:nvPr>
        </p:nvSpPr>
        <p:spPr/>
        <p:txBody>
          <a:bodyPr/>
          <a:lstStyle/>
          <a:p>
            <a:r>
              <a:rPr lang="en-US" dirty="0"/>
              <a:t>Review Process</a:t>
            </a:r>
          </a:p>
        </p:txBody>
      </p:sp>
      <p:pic>
        <p:nvPicPr>
          <p:cNvPr id="10" name="Audio 9">
            <a:hlinkClick r:id="" action="ppaction://media"/>
            <a:extLst>
              <a:ext uri="{FF2B5EF4-FFF2-40B4-BE49-F238E27FC236}">
                <a16:creationId xmlns:a16="http://schemas.microsoft.com/office/drawing/2014/main" id="{6B8282E5-28E4-4AF7-BB02-4EEF6C16DE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226835647"/>
      </p:ext>
    </p:extLst>
  </p:cSld>
  <p:clrMapOvr>
    <a:masterClrMapping/>
  </p:clrMapOvr>
  <mc:AlternateContent xmlns:mc="http://schemas.openxmlformats.org/markup-compatibility/2006">
    <mc:Choice xmlns:p14="http://schemas.microsoft.com/office/powerpoint/2010/main" Requires="p14">
      <p:transition p14:dur="250" advTm="24480">
        <p:fade/>
      </p:transition>
    </mc:Choice>
    <mc:Fallback>
      <p:transition advTm="244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92D09-A2EB-4A6A-81E5-DEDD2C38058F}"/>
              </a:ext>
            </a:extLst>
          </p:cNvPr>
          <p:cNvSpPr>
            <a:spLocks noGrp="1"/>
          </p:cNvSpPr>
          <p:nvPr>
            <p:ph type="sldNum" sz="quarter" idx="12"/>
          </p:nvPr>
        </p:nvSpPr>
        <p:spPr/>
        <p:txBody>
          <a:bodyPr/>
          <a:lstStyle/>
          <a:p>
            <a:fld id="{DCFE8AC6-424E-904F-AE4A-648F5E9D72F5}" type="slidenum">
              <a:rPr lang="en-US" smtClean="0"/>
              <a:pPr/>
              <a:t>133</a:t>
            </a:fld>
            <a:endParaRPr lang="en-US" dirty="0"/>
          </a:p>
        </p:txBody>
      </p:sp>
      <p:sp>
        <p:nvSpPr>
          <p:cNvPr id="4" name="Content Placeholder 3">
            <a:extLst>
              <a:ext uri="{FF2B5EF4-FFF2-40B4-BE49-F238E27FC236}">
                <a16:creationId xmlns:a16="http://schemas.microsoft.com/office/drawing/2014/main" id="{D2E84148-CD71-4A0F-9B61-2110769C0873}"/>
              </a:ext>
            </a:extLst>
          </p:cNvPr>
          <p:cNvSpPr>
            <a:spLocks noGrp="1"/>
          </p:cNvSpPr>
          <p:nvPr>
            <p:ph idx="1"/>
          </p:nvPr>
        </p:nvSpPr>
        <p:spPr/>
        <p:txBody>
          <a:bodyPr>
            <a:normAutofit fontScale="92500" lnSpcReduction="20000"/>
          </a:bodyPr>
          <a:lstStyle/>
          <a:p>
            <a:pPr marL="0" indent="0">
              <a:buNone/>
            </a:pPr>
            <a:r>
              <a:rPr lang="en-US" u="sng" dirty="0"/>
              <a:t>Expedited Review</a:t>
            </a:r>
            <a:r>
              <a:rPr lang="en-US" dirty="0"/>
              <a:t> - The Expedited Review process is used for research project that do not qualify for an exemption, but still pose no more than minimal risk to the research participants.  Those studies that are reviewed under this process may be required to be reviewed annually and are subject to Federal Regulation (CFR 45 Part 46).  These reviews are conducted by a Member of the IRB and can take up to two weeks for initial review.</a:t>
            </a:r>
          </a:p>
          <a:p>
            <a:pPr marL="0" indent="0">
              <a:buNone/>
            </a:pPr>
            <a:endParaRPr lang="en-US" dirty="0"/>
          </a:p>
        </p:txBody>
      </p:sp>
      <p:sp>
        <p:nvSpPr>
          <p:cNvPr id="5" name="Text Placeholder 4">
            <a:extLst>
              <a:ext uri="{FF2B5EF4-FFF2-40B4-BE49-F238E27FC236}">
                <a16:creationId xmlns:a16="http://schemas.microsoft.com/office/drawing/2014/main" id="{7712876A-A69D-40AD-9A51-E1466721A06D}"/>
              </a:ext>
            </a:extLst>
          </p:cNvPr>
          <p:cNvSpPr>
            <a:spLocks noGrp="1"/>
          </p:cNvSpPr>
          <p:nvPr>
            <p:ph type="body" sz="quarter" idx="14"/>
          </p:nvPr>
        </p:nvSpPr>
        <p:spPr/>
        <p:txBody>
          <a:bodyPr/>
          <a:lstStyle/>
          <a:p>
            <a:r>
              <a:rPr lang="en-US" dirty="0"/>
              <a:t>Review Types – Expedited Review</a:t>
            </a:r>
          </a:p>
        </p:txBody>
      </p:sp>
      <p:sp>
        <p:nvSpPr>
          <p:cNvPr id="6" name="Title 5">
            <a:extLst>
              <a:ext uri="{FF2B5EF4-FFF2-40B4-BE49-F238E27FC236}">
                <a16:creationId xmlns:a16="http://schemas.microsoft.com/office/drawing/2014/main" id="{91EE2F3A-E466-4CD3-AEE4-F88E339D5DEC}"/>
              </a:ext>
            </a:extLst>
          </p:cNvPr>
          <p:cNvSpPr>
            <a:spLocks noGrp="1"/>
          </p:cNvSpPr>
          <p:nvPr>
            <p:ph type="title"/>
          </p:nvPr>
        </p:nvSpPr>
        <p:spPr/>
        <p:txBody>
          <a:bodyPr/>
          <a:lstStyle/>
          <a:p>
            <a:r>
              <a:rPr lang="en-US" dirty="0"/>
              <a:t>Review Process</a:t>
            </a:r>
          </a:p>
        </p:txBody>
      </p:sp>
      <p:pic>
        <p:nvPicPr>
          <p:cNvPr id="8" name="Audio 7">
            <a:hlinkClick r:id="" action="ppaction://media"/>
            <a:extLst>
              <a:ext uri="{FF2B5EF4-FFF2-40B4-BE49-F238E27FC236}">
                <a16:creationId xmlns:a16="http://schemas.microsoft.com/office/drawing/2014/main" id="{FFDFFA91-5E27-492B-A83E-35C05AD73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581680518"/>
      </p:ext>
    </p:extLst>
  </p:cSld>
  <p:clrMapOvr>
    <a:masterClrMapping/>
  </p:clrMapOvr>
  <mc:AlternateContent xmlns:mc="http://schemas.openxmlformats.org/markup-compatibility/2006">
    <mc:Choice xmlns:p14="http://schemas.microsoft.com/office/powerpoint/2010/main" Requires="p14">
      <p:transition p14:dur="250" advTm="26032">
        <p:fade/>
      </p:transition>
    </mc:Choice>
    <mc:Fallback>
      <p:transition advTm="260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E2B6B-2AB4-49BF-BC4D-35CCEF9AD9BF}"/>
              </a:ext>
            </a:extLst>
          </p:cNvPr>
          <p:cNvSpPr>
            <a:spLocks noGrp="1"/>
          </p:cNvSpPr>
          <p:nvPr>
            <p:ph type="sldNum" sz="quarter" idx="12"/>
          </p:nvPr>
        </p:nvSpPr>
        <p:spPr/>
        <p:txBody>
          <a:bodyPr/>
          <a:lstStyle/>
          <a:p>
            <a:fld id="{DCFE8AC6-424E-904F-AE4A-648F5E9D72F5}" type="slidenum">
              <a:rPr lang="en-US" smtClean="0"/>
              <a:pPr/>
              <a:t>134</a:t>
            </a:fld>
            <a:endParaRPr lang="en-US" dirty="0"/>
          </a:p>
        </p:txBody>
      </p:sp>
      <p:sp>
        <p:nvSpPr>
          <p:cNvPr id="4" name="Content Placeholder 3">
            <a:extLst>
              <a:ext uri="{FF2B5EF4-FFF2-40B4-BE49-F238E27FC236}">
                <a16:creationId xmlns:a16="http://schemas.microsoft.com/office/drawing/2014/main" id="{AA039F20-3D3A-4B2E-BDB6-E502F75FDB16}"/>
              </a:ext>
            </a:extLst>
          </p:cNvPr>
          <p:cNvSpPr>
            <a:spLocks noGrp="1"/>
          </p:cNvSpPr>
          <p:nvPr>
            <p:ph idx="1"/>
          </p:nvPr>
        </p:nvSpPr>
        <p:spPr/>
        <p:txBody>
          <a:bodyPr>
            <a:normAutofit fontScale="85000" lnSpcReduction="20000"/>
          </a:bodyPr>
          <a:lstStyle/>
          <a:p>
            <a:pPr marL="0" indent="0">
              <a:buNone/>
            </a:pPr>
            <a:r>
              <a:rPr lang="en-US" u="sng" dirty="0"/>
              <a:t>Full Board Review</a:t>
            </a:r>
            <a:r>
              <a:rPr lang="en-US" dirty="0"/>
              <a:t> – These reviews are reserved for research projects that pose more than minimal risk to participants.  Projects that have been approved under a Full Board Review will require continuing review of the research at intervals appropriate to the degree of risk, but not less than once per year.  Because this review process requires that the Institutional Review Board convene to review the research, it can take longer for the IRB to forward decisions to Investigators.  Board meetings are only held once per month, if necessary.</a:t>
            </a:r>
          </a:p>
        </p:txBody>
      </p:sp>
      <p:sp>
        <p:nvSpPr>
          <p:cNvPr id="5" name="Text Placeholder 4">
            <a:extLst>
              <a:ext uri="{FF2B5EF4-FFF2-40B4-BE49-F238E27FC236}">
                <a16:creationId xmlns:a16="http://schemas.microsoft.com/office/drawing/2014/main" id="{78867C3D-4507-4C9C-A624-D060A0583BA3}"/>
              </a:ext>
            </a:extLst>
          </p:cNvPr>
          <p:cNvSpPr>
            <a:spLocks noGrp="1"/>
          </p:cNvSpPr>
          <p:nvPr>
            <p:ph type="body" sz="quarter" idx="14"/>
          </p:nvPr>
        </p:nvSpPr>
        <p:spPr/>
        <p:txBody>
          <a:bodyPr/>
          <a:lstStyle/>
          <a:p>
            <a:r>
              <a:rPr lang="en-US" dirty="0"/>
              <a:t>Review Types – Full Board Review</a:t>
            </a:r>
          </a:p>
        </p:txBody>
      </p:sp>
      <p:sp>
        <p:nvSpPr>
          <p:cNvPr id="6" name="Title 5">
            <a:extLst>
              <a:ext uri="{FF2B5EF4-FFF2-40B4-BE49-F238E27FC236}">
                <a16:creationId xmlns:a16="http://schemas.microsoft.com/office/drawing/2014/main" id="{7A2FD688-C5CD-44CC-8FFE-69B736AC1190}"/>
              </a:ext>
            </a:extLst>
          </p:cNvPr>
          <p:cNvSpPr>
            <a:spLocks noGrp="1"/>
          </p:cNvSpPr>
          <p:nvPr>
            <p:ph type="title"/>
          </p:nvPr>
        </p:nvSpPr>
        <p:spPr/>
        <p:txBody>
          <a:bodyPr/>
          <a:lstStyle/>
          <a:p>
            <a:r>
              <a:rPr lang="en-US" dirty="0"/>
              <a:t>Review Process</a:t>
            </a:r>
          </a:p>
        </p:txBody>
      </p:sp>
      <p:pic>
        <p:nvPicPr>
          <p:cNvPr id="9" name="Audio 8">
            <a:hlinkClick r:id="" action="ppaction://media"/>
            <a:extLst>
              <a:ext uri="{FF2B5EF4-FFF2-40B4-BE49-F238E27FC236}">
                <a16:creationId xmlns:a16="http://schemas.microsoft.com/office/drawing/2014/main" id="{CC098E35-A672-45C4-A245-D1AAC00B4D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13078659"/>
      </p:ext>
    </p:extLst>
  </p:cSld>
  <p:clrMapOvr>
    <a:masterClrMapping/>
  </p:clrMapOvr>
  <mc:AlternateContent xmlns:mc="http://schemas.openxmlformats.org/markup-compatibility/2006">
    <mc:Choice xmlns:p14="http://schemas.microsoft.com/office/powerpoint/2010/main" Requires="p14">
      <p:transition p14:dur="250" advTm="28756">
        <p:fade/>
      </p:transition>
    </mc:Choice>
    <mc:Fallback>
      <p:transition advTm="287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F5DB2-3ED7-4861-B4DA-1B887920415C}"/>
              </a:ext>
            </a:extLst>
          </p:cNvPr>
          <p:cNvSpPr>
            <a:spLocks noGrp="1"/>
          </p:cNvSpPr>
          <p:nvPr>
            <p:ph type="title"/>
          </p:nvPr>
        </p:nvSpPr>
        <p:spPr/>
        <p:txBody>
          <a:bodyPr/>
          <a:lstStyle/>
          <a:p>
            <a:r>
              <a:rPr lang="en-US" dirty="0"/>
              <a:t>Assistance</a:t>
            </a:r>
          </a:p>
        </p:txBody>
      </p:sp>
      <p:pic>
        <p:nvPicPr>
          <p:cNvPr id="2" name="Audio 1">
            <a:hlinkClick r:id="" action="ppaction://media"/>
            <a:extLst>
              <a:ext uri="{FF2B5EF4-FFF2-40B4-BE49-F238E27FC236}">
                <a16:creationId xmlns:a16="http://schemas.microsoft.com/office/drawing/2014/main" id="{F3A01850-F30A-47F3-971E-38B828890B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599357225"/>
      </p:ext>
    </p:extLst>
  </p:cSld>
  <p:clrMapOvr>
    <a:masterClrMapping/>
  </p:clrMapOvr>
  <mc:AlternateContent xmlns:mc="http://schemas.openxmlformats.org/markup-compatibility/2006">
    <mc:Choice xmlns:p14="http://schemas.microsoft.com/office/powerpoint/2010/main" Requires="p14">
      <p:transition p14:dur="250" advTm="7985">
        <p:fade/>
      </p:transition>
    </mc:Choice>
    <mc:Fallback>
      <p:transition advTm="79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2EDF89-9BEC-4FBB-B89D-A97481820FA0}"/>
              </a:ext>
            </a:extLst>
          </p:cNvPr>
          <p:cNvSpPr>
            <a:spLocks noGrp="1"/>
          </p:cNvSpPr>
          <p:nvPr>
            <p:ph type="sldNum" sz="quarter" idx="12"/>
          </p:nvPr>
        </p:nvSpPr>
        <p:spPr/>
        <p:txBody>
          <a:bodyPr/>
          <a:lstStyle/>
          <a:p>
            <a:fld id="{DCFE8AC6-424E-904F-AE4A-648F5E9D72F5}" type="slidenum">
              <a:rPr lang="en-US" smtClean="0"/>
              <a:pPr/>
              <a:t>136</a:t>
            </a:fld>
            <a:endParaRPr lang="en-US" dirty="0"/>
          </a:p>
        </p:txBody>
      </p:sp>
      <p:sp>
        <p:nvSpPr>
          <p:cNvPr id="4" name="Content Placeholder 3">
            <a:extLst>
              <a:ext uri="{FF2B5EF4-FFF2-40B4-BE49-F238E27FC236}">
                <a16:creationId xmlns:a16="http://schemas.microsoft.com/office/drawing/2014/main" id="{34AA653F-383F-4CFE-810A-D1008D87A12E}"/>
              </a:ext>
            </a:extLst>
          </p:cNvPr>
          <p:cNvSpPr>
            <a:spLocks noGrp="1"/>
          </p:cNvSpPr>
          <p:nvPr>
            <p:ph idx="1"/>
          </p:nvPr>
        </p:nvSpPr>
        <p:spPr/>
        <p:txBody>
          <a:bodyPr>
            <a:normAutofit fontScale="77500" lnSpcReduction="20000"/>
          </a:bodyPr>
          <a:lstStyle/>
          <a:p>
            <a:pPr marL="0" indent="0">
              <a:buNone/>
            </a:pPr>
            <a:r>
              <a:rPr lang="en-US" dirty="0"/>
              <a:t>Assistance can be found in several places:</a:t>
            </a:r>
          </a:p>
          <a:p>
            <a:pPr marL="514350" indent="-514350">
              <a:buFont typeface="+mj-lt"/>
              <a:buAutoNum type="arabicPeriod"/>
            </a:pPr>
            <a:r>
              <a:rPr lang="en-US" dirty="0"/>
              <a:t>Contact the Principal Investigator that has been assigned to you study.</a:t>
            </a:r>
          </a:p>
          <a:p>
            <a:pPr marL="514350" indent="-514350">
              <a:buFont typeface="+mj-lt"/>
              <a:buAutoNum type="arabicPeriod"/>
            </a:pPr>
            <a:r>
              <a:rPr lang="en-US" dirty="0"/>
              <a:t>Contact the IRB Member that oversees your Department:  </a:t>
            </a:r>
            <a:r>
              <a:rPr lang="en-US" dirty="0">
                <a:hlinkClick r:id="rId4"/>
              </a:rPr>
              <a:t>https://ora.missouristate.edu/IRB_Members_Meetings.htm</a:t>
            </a:r>
            <a:endParaRPr lang="en-US" dirty="0"/>
          </a:p>
          <a:p>
            <a:pPr marL="514350" indent="-514350">
              <a:buFont typeface="+mj-lt"/>
              <a:buAutoNum type="arabicPeriod"/>
            </a:pPr>
            <a:r>
              <a:rPr lang="en-US" dirty="0"/>
              <a:t>Contact the Office of Research Administration:</a:t>
            </a:r>
          </a:p>
          <a:p>
            <a:pPr marL="857250" lvl="1" indent="-514350">
              <a:buFont typeface="+mj-lt"/>
              <a:buAutoNum type="alphaLcPeriod"/>
            </a:pPr>
            <a:r>
              <a:rPr lang="en-US" dirty="0"/>
              <a:t>Marina Loveland – IRB Administrator at </a:t>
            </a:r>
            <a:r>
              <a:rPr lang="en-US" dirty="0">
                <a:hlinkClick r:id="rId5"/>
              </a:rPr>
              <a:t>mloveland@missouristate.edu</a:t>
            </a:r>
            <a:r>
              <a:rPr lang="en-US" dirty="0"/>
              <a:t> or 417-836-8991</a:t>
            </a:r>
          </a:p>
          <a:p>
            <a:pPr marL="857250" lvl="1" indent="-514350">
              <a:buFont typeface="+mj-lt"/>
              <a:buAutoNum type="alphaLcPeriod"/>
            </a:pPr>
            <a:r>
              <a:rPr lang="en-US" dirty="0"/>
              <a:t>The Office of Research Administration at </a:t>
            </a:r>
            <a:r>
              <a:rPr lang="en-US" dirty="0">
                <a:hlinkClick r:id="rId6"/>
              </a:rPr>
              <a:t>irb@missouristate.edu</a:t>
            </a:r>
            <a:r>
              <a:rPr lang="en-US" dirty="0"/>
              <a:t> or 417-836-5972</a:t>
            </a:r>
          </a:p>
        </p:txBody>
      </p:sp>
      <p:sp>
        <p:nvSpPr>
          <p:cNvPr id="5" name="Text Placeholder 4">
            <a:extLst>
              <a:ext uri="{FF2B5EF4-FFF2-40B4-BE49-F238E27FC236}">
                <a16:creationId xmlns:a16="http://schemas.microsoft.com/office/drawing/2014/main" id="{1DF55FDC-8954-402B-B0F7-FFD9820B1C1F}"/>
              </a:ext>
            </a:extLst>
          </p:cNvPr>
          <p:cNvSpPr>
            <a:spLocks noGrp="1"/>
          </p:cNvSpPr>
          <p:nvPr>
            <p:ph type="body" sz="quarter" idx="14"/>
          </p:nvPr>
        </p:nvSpPr>
        <p:spPr/>
        <p:txBody>
          <a:bodyPr/>
          <a:lstStyle/>
          <a:p>
            <a:r>
              <a:rPr lang="en-US" dirty="0"/>
              <a:t>Where to seek guidance</a:t>
            </a:r>
          </a:p>
        </p:txBody>
      </p:sp>
      <p:sp>
        <p:nvSpPr>
          <p:cNvPr id="6" name="Title 5">
            <a:extLst>
              <a:ext uri="{FF2B5EF4-FFF2-40B4-BE49-F238E27FC236}">
                <a16:creationId xmlns:a16="http://schemas.microsoft.com/office/drawing/2014/main" id="{48903E92-D43D-43EA-BD9D-451E81727AFA}"/>
              </a:ext>
            </a:extLst>
          </p:cNvPr>
          <p:cNvSpPr>
            <a:spLocks noGrp="1"/>
          </p:cNvSpPr>
          <p:nvPr>
            <p:ph type="title"/>
          </p:nvPr>
        </p:nvSpPr>
        <p:spPr/>
        <p:txBody>
          <a:bodyPr/>
          <a:lstStyle/>
          <a:p>
            <a:r>
              <a:rPr lang="en-US" dirty="0"/>
              <a:t>Assistance</a:t>
            </a:r>
          </a:p>
        </p:txBody>
      </p:sp>
      <p:pic>
        <p:nvPicPr>
          <p:cNvPr id="8" name="Audio 7">
            <a:hlinkClick r:id="" action="ppaction://media"/>
            <a:extLst>
              <a:ext uri="{FF2B5EF4-FFF2-40B4-BE49-F238E27FC236}">
                <a16:creationId xmlns:a16="http://schemas.microsoft.com/office/drawing/2014/main" id="{9B9D7D1C-0D2F-4D99-9350-000CE08591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150645406"/>
      </p:ext>
    </p:extLst>
  </p:cSld>
  <p:clrMapOvr>
    <a:masterClrMapping/>
  </p:clrMapOvr>
  <mc:AlternateContent xmlns:mc="http://schemas.openxmlformats.org/markup-compatibility/2006">
    <mc:Choice xmlns:p14="http://schemas.microsoft.com/office/powerpoint/2010/main" Requires="p14">
      <p:transition p14:dur="250" advTm="34684">
        <p:fade/>
      </p:transition>
    </mc:Choice>
    <mc:Fallback>
      <p:transition advTm="346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2BB3133-0EE5-41A4-ADF0-1B99A68EA4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764846020"/>
      </p:ext>
    </p:extLst>
  </p:cSld>
  <p:clrMapOvr>
    <a:masterClrMapping/>
  </p:clrMapOvr>
  <mc:AlternateContent xmlns:mc="http://schemas.openxmlformats.org/markup-compatibility/2006">
    <mc:Choice xmlns:p14="http://schemas.microsoft.com/office/powerpoint/2010/main" Requires="p14">
      <p:transition p14:dur="250" advTm="13622">
        <p:fade/>
      </p:transition>
    </mc:Choice>
    <mc:Fallback>
      <p:transition advTm="136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126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Campus Resources</a:t>
            </a:r>
          </a:p>
        </p:txBody>
      </p:sp>
      <p:sp>
        <p:nvSpPr>
          <p:cNvPr id="3" name="Content Placeholder 2"/>
          <p:cNvSpPr>
            <a:spLocks noGrp="1"/>
          </p:cNvSpPr>
          <p:nvPr>
            <p:ph idx="1"/>
          </p:nvPr>
        </p:nvSpPr>
        <p:spPr>
          <a:xfrm>
            <a:off x="1981200" y="1775192"/>
            <a:ext cx="8229600" cy="4778009"/>
          </a:xfrm>
        </p:spPr>
        <p:txBody>
          <a:bodyPr vert="horz" lIns="54864" tIns="91440" rtlCol="0" anchor="t">
            <a:normAutofit/>
          </a:bodyPr>
          <a:lstStyle/>
          <a:p>
            <a:pPr marL="438785">
              <a:lnSpc>
                <a:spcPct val="120000"/>
              </a:lnSpc>
            </a:pPr>
            <a:r>
              <a:rPr lang="en-US"/>
              <a:t>Departmental: </a:t>
            </a:r>
          </a:p>
          <a:p>
            <a:pPr lvl="1">
              <a:lnSpc>
                <a:spcPct val="120000"/>
              </a:lnSpc>
              <a:spcBef>
                <a:spcPts val="0"/>
              </a:spcBef>
            </a:pPr>
            <a:r>
              <a:rPr lang="en-US"/>
              <a:t>Supervising Faculty Member</a:t>
            </a:r>
          </a:p>
          <a:p>
            <a:pPr lvl="1">
              <a:lnSpc>
                <a:spcPct val="120000"/>
              </a:lnSpc>
              <a:spcBef>
                <a:spcPts val="0"/>
              </a:spcBef>
            </a:pPr>
            <a:r>
              <a:rPr lang="en-US"/>
              <a:t>Department Head/Dean</a:t>
            </a:r>
          </a:p>
          <a:p>
            <a:pPr marL="438785">
              <a:lnSpc>
                <a:spcPct val="120000"/>
              </a:lnSpc>
            </a:pPr>
            <a:r>
              <a:rPr lang="en-US"/>
              <a:t>Campus Offices: (consultation, referrals)</a:t>
            </a:r>
          </a:p>
          <a:p>
            <a:pPr lvl="1">
              <a:lnSpc>
                <a:spcPct val="120000"/>
              </a:lnSpc>
              <a:spcBef>
                <a:spcPts val="0"/>
              </a:spcBef>
            </a:pPr>
            <a:r>
              <a:rPr lang="en-US"/>
              <a:t>Counseling Center</a:t>
            </a:r>
          </a:p>
          <a:p>
            <a:pPr lvl="1">
              <a:lnSpc>
                <a:spcPct val="120000"/>
              </a:lnSpc>
              <a:spcBef>
                <a:spcPts val="0"/>
              </a:spcBef>
            </a:pPr>
            <a:r>
              <a:rPr lang="en-US"/>
              <a:t>Magers Health and Wellness Center</a:t>
            </a:r>
          </a:p>
          <a:p>
            <a:pPr lvl="1">
              <a:lnSpc>
                <a:spcPct val="120000"/>
              </a:lnSpc>
              <a:spcBef>
                <a:spcPts val="0"/>
              </a:spcBef>
            </a:pPr>
            <a:r>
              <a:rPr lang="en-US"/>
              <a:t>Disability Resource Center</a:t>
            </a:r>
          </a:p>
          <a:p>
            <a:pPr lvl="1">
              <a:lnSpc>
                <a:spcPct val="120000"/>
              </a:lnSpc>
              <a:spcBef>
                <a:spcPts val="0"/>
              </a:spcBef>
            </a:pPr>
            <a:r>
              <a:rPr lang="en-US"/>
              <a:t>Academic Advising Center</a:t>
            </a:r>
          </a:p>
          <a:p>
            <a:pPr lvl="1">
              <a:lnSpc>
                <a:spcPct val="120000"/>
              </a:lnSpc>
            </a:pPr>
            <a:endParaRPr lang="en-US"/>
          </a:p>
          <a:p>
            <a:pPr marL="438785">
              <a:buNone/>
            </a:pPr>
            <a:endParaRPr lang="en-US"/>
          </a:p>
        </p:txBody>
      </p:sp>
    </p:spTree>
    <p:extLst>
      <p:ext uri="{BB962C8B-B14F-4D97-AF65-F5344CB8AC3E}">
        <p14:creationId xmlns:p14="http://schemas.microsoft.com/office/powerpoint/2010/main" val="3256016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 More Campus Resources</a:t>
            </a:r>
          </a:p>
        </p:txBody>
      </p:sp>
      <p:sp>
        <p:nvSpPr>
          <p:cNvPr id="3" name="Content Placeholder 2"/>
          <p:cNvSpPr>
            <a:spLocks noGrp="1"/>
          </p:cNvSpPr>
          <p:nvPr>
            <p:ph idx="1"/>
          </p:nvPr>
        </p:nvSpPr>
        <p:spPr>
          <a:xfrm>
            <a:off x="1981200" y="1775192"/>
            <a:ext cx="8229600" cy="4778009"/>
          </a:xfrm>
        </p:spPr>
        <p:txBody>
          <a:bodyPr vert="horz" lIns="54864" tIns="91440" rtlCol="0" anchor="t">
            <a:normAutofit fontScale="62500" lnSpcReduction="20000"/>
          </a:bodyPr>
          <a:lstStyle/>
          <a:p>
            <a:pPr marL="438785">
              <a:lnSpc>
                <a:spcPct val="120000"/>
              </a:lnSpc>
            </a:pPr>
            <a:r>
              <a:rPr lang="en-US"/>
              <a:t>BIT (Behavioral Intervention Team)</a:t>
            </a:r>
          </a:p>
          <a:p>
            <a:pPr lvl="1">
              <a:lnSpc>
                <a:spcPct val="120000"/>
              </a:lnSpc>
            </a:pPr>
            <a:r>
              <a:rPr lang="en-US"/>
              <a:t>Resource for MSU Community who have concerns about a student’s behavior</a:t>
            </a:r>
          </a:p>
          <a:p>
            <a:pPr lvl="1">
              <a:lnSpc>
                <a:spcPct val="120000"/>
              </a:lnSpc>
            </a:pPr>
            <a:r>
              <a:rPr lang="en-US"/>
              <a:t>Guide campus interventions prior to a crisis</a:t>
            </a:r>
          </a:p>
          <a:p>
            <a:pPr lvl="1">
              <a:lnSpc>
                <a:spcPct val="120000"/>
              </a:lnSpc>
            </a:pPr>
            <a:r>
              <a:rPr lang="en-US"/>
              <a:t>Can use the Incident Reporting Form at http://www.missouristate.edu/dos/</a:t>
            </a:r>
          </a:p>
          <a:p>
            <a:pPr marL="438785">
              <a:lnSpc>
                <a:spcPct val="120000"/>
              </a:lnSpc>
            </a:pPr>
            <a:endParaRPr lang="en-US"/>
          </a:p>
          <a:p>
            <a:pPr marL="438785">
              <a:lnSpc>
                <a:spcPct val="120000"/>
              </a:lnSpc>
            </a:pPr>
            <a:r>
              <a:rPr lang="en-US"/>
              <a:t>Student Conduct</a:t>
            </a:r>
          </a:p>
          <a:p>
            <a:pPr lvl="1">
              <a:lnSpc>
                <a:spcPct val="120000"/>
              </a:lnSpc>
              <a:spcBef>
                <a:spcPts val="0"/>
              </a:spcBef>
            </a:pPr>
            <a:r>
              <a:rPr lang="en-US"/>
              <a:t>Office of Student Conduct, Dean of Students Office</a:t>
            </a:r>
          </a:p>
          <a:p>
            <a:pPr lvl="1">
              <a:lnSpc>
                <a:spcPct val="120000"/>
              </a:lnSpc>
              <a:spcBef>
                <a:spcPts val="0"/>
              </a:spcBef>
            </a:pPr>
            <a:r>
              <a:rPr lang="en-US"/>
              <a:t>File formal complaints of Code violations</a:t>
            </a:r>
          </a:p>
          <a:p>
            <a:pPr lvl="1">
              <a:lnSpc>
                <a:spcPct val="120000"/>
              </a:lnSpc>
              <a:spcBef>
                <a:spcPts val="0"/>
              </a:spcBef>
            </a:pPr>
            <a:r>
              <a:rPr lang="en-US"/>
              <a:t>Must be based on </a:t>
            </a:r>
            <a:r>
              <a:rPr lang="en-US" i="1"/>
              <a:t>actual</a:t>
            </a:r>
            <a:r>
              <a:rPr lang="en-US"/>
              <a:t> behavior, not just speculation</a:t>
            </a:r>
          </a:p>
          <a:p>
            <a:pPr lvl="1">
              <a:lnSpc>
                <a:spcPct val="120000"/>
              </a:lnSpc>
              <a:spcBef>
                <a:spcPts val="0"/>
              </a:spcBef>
            </a:pPr>
            <a:endParaRPr lang="en-US"/>
          </a:p>
          <a:p>
            <a:pPr marL="438785">
              <a:lnSpc>
                <a:spcPct val="120000"/>
              </a:lnSpc>
              <a:spcBef>
                <a:spcPts val="600"/>
              </a:spcBef>
            </a:pPr>
            <a:r>
              <a:rPr lang="en-US"/>
              <a:t>Springfield Police Department, MSU substation</a:t>
            </a:r>
          </a:p>
          <a:p>
            <a:pPr lvl="1">
              <a:lnSpc>
                <a:spcPct val="120000"/>
              </a:lnSpc>
              <a:spcBef>
                <a:spcPts val="0"/>
              </a:spcBef>
            </a:pPr>
            <a:r>
              <a:rPr lang="en-US"/>
              <a:t>Respond in an emergency</a:t>
            </a:r>
          </a:p>
          <a:p>
            <a:pPr lvl="1">
              <a:lnSpc>
                <a:spcPct val="120000"/>
              </a:lnSpc>
              <a:spcBef>
                <a:spcPts val="0"/>
              </a:spcBef>
            </a:pPr>
            <a:r>
              <a:rPr lang="en-US"/>
              <a:t>Take reports of violations of law</a:t>
            </a:r>
          </a:p>
        </p:txBody>
      </p:sp>
    </p:spTree>
    <p:extLst>
      <p:ext uri="{BB962C8B-B14F-4D97-AF65-F5344CB8AC3E}">
        <p14:creationId xmlns:p14="http://schemas.microsoft.com/office/powerpoint/2010/main" val="1226292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t>Difficult Conversations</a:t>
            </a:r>
          </a:p>
        </p:txBody>
      </p:sp>
      <p:sp>
        <p:nvSpPr>
          <p:cNvPr id="3" name="Content Placeholder 2"/>
          <p:cNvSpPr>
            <a:spLocks noGrp="1"/>
          </p:cNvSpPr>
          <p:nvPr>
            <p:ph idx="1"/>
          </p:nvPr>
        </p:nvSpPr>
        <p:spPr/>
        <p:txBody>
          <a:bodyPr>
            <a:normAutofit lnSpcReduction="10000"/>
          </a:bodyPr>
          <a:lstStyle/>
          <a:p>
            <a:pPr marL="118872" indent="0">
              <a:buNone/>
            </a:pPr>
            <a:r>
              <a:rPr lang="en-US"/>
              <a:t>State your expectations for future behaviors</a:t>
            </a:r>
          </a:p>
          <a:p>
            <a:pPr marL="118872" indent="0">
              <a:spcBef>
                <a:spcPts val="600"/>
              </a:spcBef>
              <a:buNone/>
            </a:pPr>
            <a:r>
              <a:rPr lang="en-US"/>
              <a:t>Describe likely consequences of non-compliance:</a:t>
            </a:r>
          </a:p>
          <a:p>
            <a:pPr lvl="1">
              <a:spcBef>
                <a:spcPts val="600"/>
              </a:spcBef>
            </a:pPr>
            <a:r>
              <a:rPr lang="en-US"/>
              <a:t>Meeting with the Department Head and then Dean</a:t>
            </a:r>
          </a:p>
          <a:p>
            <a:pPr lvl="1">
              <a:spcBef>
                <a:spcPts val="600"/>
              </a:spcBef>
            </a:pPr>
            <a:r>
              <a:rPr lang="en-US"/>
              <a:t>Referral to Dean of Students</a:t>
            </a:r>
          </a:p>
          <a:p>
            <a:pPr marL="118872" indent="0">
              <a:spcBef>
                <a:spcPts val="600"/>
              </a:spcBef>
              <a:buNone/>
            </a:pPr>
            <a:r>
              <a:rPr lang="en-US"/>
              <a:t>Inform of any likely follow-up:</a:t>
            </a:r>
          </a:p>
          <a:p>
            <a:pPr marL="925830" lvl="1" indent="-514350"/>
            <a:r>
              <a:rPr lang="en-US"/>
              <a:t>Email or letter to document conversation</a:t>
            </a:r>
          </a:p>
          <a:p>
            <a:pPr marL="925830" lvl="1" indent="-514350"/>
            <a:r>
              <a:rPr lang="en-US"/>
              <a:t>Report to Department Head</a:t>
            </a:r>
          </a:p>
          <a:p>
            <a:pPr marL="925830" lvl="1" indent="-514350"/>
            <a:r>
              <a:rPr lang="en-US"/>
              <a:t>Contact to campus resources</a:t>
            </a:r>
          </a:p>
          <a:p>
            <a:pPr marL="925830" lvl="1" indent="-514350"/>
            <a:r>
              <a:rPr lang="en-US"/>
              <a:t>Set a date to discuss progress/give feedback</a:t>
            </a:r>
          </a:p>
        </p:txBody>
      </p:sp>
    </p:spTree>
    <p:extLst>
      <p:ext uri="{BB962C8B-B14F-4D97-AF65-F5344CB8AC3E}">
        <p14:creationId xmlns:p14="http://schemas.microsoft.com/office/powerpoint/2010/main" val="3550648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Documentation/Follow Up</a:t>
            </a:r>
          </a:p>
        </p:txBody>
      </p:sp>
      <p:sp>
        <p:nvSpPr>
          <p:cNvPr id="3" name="Content Placeholder 2"/>
          <p:cNvSpPr>
            <a:spLocks noGrp="1"/>
          </p:cNvSpPr>
          <p:nvPr>
            <p:ph idx="1"/>
          </p:nvPr>
        </p:nvSpPr>
        <p:spPr>
          <a:xfrm>
            <a:off x="1981200" y="1828800"/>
            <a:ext cx="8229600" cy="4038600"/>
          </a:xfrm>
        </p:spPr>
        <p:txBody>
          <a:bodyPr>
            <a:normAutofit lnSpcReduction="10000"/>
          </a:bodyPr>
          <a:lstStyle/>
          <a:p>
            <a:pPr>
              <a:buNone/>
            </a:pPr>
            <a:r>
              <a:rPr lang="en-US"/>
              <a:t>Following any incident:</a:t>
            </a:r>
          </a:p>
          <a:p>
            <a:pPr>
              <a:spcBef>
                <a:spcPts val="1200"/>
              </a:spcBef>
            </a:pPr>
            <a:r>
              <a:rPr lang="en-US"/>
              <a:t>Document the situation</a:t>
            </a:r>
          </a:p>
          <a:p>
            <a:pPr lvl="1">
              <a:spcBef>
                <a:spcPts val="600"/>
              </a:spcBef>
            </a:pPr>
            <a:r>
              <a:rPr lang="en-US"/>
              <a:t>Personal notes</a:t>
            </a:r>
          </a:p>
          <a:p>
            <a:pPr lvl="1">
              <a:spcBef>
                <a:spcPts val="600"/>
              </a:spcBef>
            </a:pPr>
            <a:r>
              <a:rPr lang="en-US"/>
              <a:t>Email to student</a:t>
            </a:r>
          </a:p>
          <a:p>
            <a:pPr lvl="1">
              <a:spcBef>
                <a:spcPts val="600"/>
              </a:spcBef>
            </a:pPr>
            <a:r>
              <a:rPr lang="en-US"/>
              <a:t>Email to department head/supervisor and/or Dean of Students</a:t>
            </a:r>
          </a:p>
          <a:p>
            <a:pPr>
              <a:spcBef>
                <a:spcPts val="600"/>
              </a:spcBef>
            </a:pPr>
            <a:r>
              <a:rPr lang="en-US"/>
              <a:t>Report it to supervisor, BIT, and any other appropriate source. </a:t>
            </a:r>
          </a:p>
          <a:p>
            <a:pPr>
              <a:spcBef>
                <a:spcPts val="600"/>
              </a:spcBef>
            </a:pPr>
            <a:endParaRPr lang="en-US"/>
          </a:p>
          <a:p>
            <a:endParaRPr lang="en-US"/>
          </a:p>
        </p:txBody>
      </p:sp>
    </p:spTree>
    <p:extLst>
      <p:ext uri="{BB962C8B-B14F-4D97-AF65-F5344CB8AC3E}">
        <p14:creationId xmlns:p14="http://schemas.microsoft.com/office/powerpoint/2010/main" val="2817571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t>Q: What about FERPA &amp; privacy?</a:t>
            </a:r>
          </a:p>
        </p:txBody>
      </p:sp>
      <p:sp>
        <p:nvSpPr>
          <p:cNvPr id="3" name="Content Placeholder 2"/>
          <p:cNvSpPr>
            <a:spLocks noGrp="1"/>
          </p:cNvSpPr>
          <p:nvPr>
            <p:ph idx="1"/>
          </p:nvPr>
        </p:nvSpPr>
        <p:spPr>
          <a:xfrm>
            <a:off x="1981200" y="1752600"/>
            <a:ext cx="8229600" cy="3886200"/>
          </a:xfrm>
        </p:spPr>
        <p:txBody>
          <a:bodyPr>
            <a:normAutofit fontScale="92500" lnSpcReduction="20000"/>
          </a:bodyPr>
          <a:lstStyle/>
          <a:p>
            <a:pPr>
              <a:buNone/>
            </a:pPr>
            <a:r>
              <a:rPr lang="en-US"/>
              <a:t>FERPA is the law that governs student records. You should never feel concerned about sharing information about a possible threat or concern with other </a:t>
            </a:r>
            <a:r>
              <a:rPr lang="en-US" b="1" i="1"/>
              <a:t>campus</a:t>
            </a:r>
            <a:r>
              <a:rPr lang="en-US"/>
              <a:t> officials that have a legitimate educational interest in the information. </a:t>
            </a:r>
          </a:p>
          <a:p>
            <a:pPr>
              <a:buNone/>
            </a:pPr>
            <a:endParaRPr lang="en-US"/>
          </a:p>
          <a:p>
            <a:pPr>
              <a:buNone/>
            </a:pPr>
            <a:r>
              <a:rPr lang="en-US"/>
              <a:t>Once you share information and it becomes part of an official record, you could be violating the student’s privacy rights if you share it outside of a legitimate educational interest. </a:t>
            </a:r>
          </a:p>
          <a:p>
            <a:endParaRPr lang="en-US"/>
          </a:p>
        </p:txBody>
      </p:sp>
    </p:spTree>
    <p:extLst>
      <p:ext uri="{BB962C8B-B14F-4D97-AF65-F5344CB8AC3E}">
        <p14:creationId xmlns:p14="http://schemas.microsoft.com/office/powerpoint/2010/main" val="411636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Q: What about a student with a disability?</a:t>
            </a:r>
          </a:p>
        </p:txBody>
      </p:sp>
      <p:sp>
        <p:nvSpPr>
          <p:cNvPr id="3" name="Content Placeholder 2"/>
          <p:cNvSpPr>
            <a:spLocks noGrp="1"/>
          </p:cNvSpPr>
          <p:nvPr>
            <p:ph idx="1"/>
          </p:nvPr>
        </p:nvSpPr>
        <p:spPr>
          <a:xfrm>
            <a:off x="1981200" y="1752600"/>
            <a:ext cx="8229600" cy="4800600"/>
          </a:xfrm>
        </p:spPr>
        <p:txBody>
          <a:bodyPr>
            <a:normAutofit/>
          </a:bodyPr>
          <a:lstStyle/>
          <a:p>
            <a:r>
              <a:rPr lang="en-US"/>
              <a:t>A disability is not a reason to hold someone to a different standard. </a:t>
            </a:r>
          </a:p>
          <a:p>
            <a:pPr>
              <a:spcBef>
                <a:spcPts val="600"/>
              </a:spcBef>
            </a:pPr>
            <a:endParaRPr lang="en-US"/>
          </a:p>
          <a:p>
            <a:pPr>
              <a:spcBef>
                <a:spcPts val="600"/>
              </a:spcBef>
            </a:pPr>
            <a:r>
              <a:rPr lang="en-US"/>
              <a:t>If a student discloses a disability, inform him/her that Disability Resource Center is a resource that can assist students with disabilities. You can also contact DRC if you have questions.</a:t>
            </a:r>
          </a:p>
          <a:p>
            <a:pPr>
              <a:spcBef>
                <a:spcPts val="600"/>
              </a:spcBef>
            </a:pPr>
            <a:endParaRPr lang="en-US"/>
          </a:p>
        </p:txBody>
      </p:sp>
    </p:spTree>
    <p:extLst>
      <p:ext uri="{BB962C8B-B14F-4D97-AF65-F5344CB8AC3E}">
        <p14:creationId xmlns:p14="http://schemas.microsoft.com/office/powerpoint/2010/main" val="2817694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Welcome!</a:t>
            </a:r>
          </a:p>
        </p:txBody>
      </p:sp>
      <p:sp>
        <p:nvSpPr>
          <p:cNvPr id="3" name="Text Placeholder 2"/>
          <p:cNvSpPr>
            <a:spLocks noGrp="1"/>
          </p:cNvSpPr>
          <p:nvPr>
            <p:ph type="body" sz="quarter" idx="11"/>
          </p:nvPr>
        </p:nvSpPr>
        <p:spPr/>
        <p:txBody>
          <a:bodyPr vert="horz" lIns="0" tIns="0" rIns="0" bIns="0" rtlCol="0" anchor="t">
            <a:normAutofit fontScale="77500" lnSpcReduction="20000"/>
          </a:bodyPr>
          <a:lstStyle/>
          <a:p>
            <a:r>
              <a:rPr lang="en-US">
                <a:latin typeface="Arial"/>
                <a:cs typeface="Arial"/>
              </a:rPr>
              <a:t>Associate Dean of the Graduate College</a:t>
            </a:r>
          </a:p>
          <a:p>
            <a:r>
              <a:rPr lang="en-US">
                <a:latin typeface="Arial"/>
                <a:cs typeface="Arial"/>
              </a:rPr>
              <a:t>Dr. Algerian Hart</a:t>
            </a:r>
            <a:endParaRPr lang="en-US"/>
          </a:p>
        </p:txBody>
      </p:sp>
    </p:spTree>
    <p:extLst>
      <p:ext uri="{BB962C8B-B14F-4D97-AF65-F5344CB8AC3E}">
        <p14:creationId xmlns:p14="http://schemas.microsoft.com/office/powerpoint/2010/main" val="2508013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Questions?</a:t>
            </a:r>
          </a:p>
        </p:txBody>
      </p:sp>
      <p:sp>
        <p:nvSpPr>
          <p:cNvPr id="3" name="Text Placeholder 2"/>
          <p:cNvSpPr>
            <a:spLocks noGrp="1"/>
          </p:cNvSpPr>
          <p:nvPr>
            <p:ph type="body" idx="1"/>
          </p:nvPr>
        </p:nvSpPr>
        <p:spPr>
          <a:xfrm>
            <a:off x="1654097" y="2847280"/>
            <a:ext cx="8869828" cy="2653989"/>
          </a:xfrm>
        </p:spPr>
        <p:txBody>
          <a:bodyPr>
            <a:normAutofit fontScale="92500" lnSpcReduction="20000"/>
          </a:bodyPr>
          <a:lstStyle/>
          <a:p>
            <a:pPr algn="ctr"/>
            <a:endParaRPr lang="en-US" sz="2400"/>
          </a:p>
          <a:p>
            <a:pPr algn="ctr"/>
            <a:r>
              <a:rPr lang="en-US" sz="2800"/>
              <a:t>Dean of Students Office, PSU 405</a:t>
            </a:r>
          </a:p>
          <a:p>
            <a:pPr algn="ctr"/>
            <a:r>
              <a:rPr lang="en-US" sz="2800"/>
              <a:t>417-836-5527</a:t>
            </a:r>
          </a:p>
          <a:p>
            <a:pPr algn="ctr"/>
            <a:r>
              <a:rPr lang="en-US" sz="2800"/>
              <a:t>Missouristate.edu/DOS</a:t>
            </a:r>
          </a:p>
          <a:p>
            <a:pPr algn="ctr"/>
            <a:endParaRPr lang="en-US" sz="2400">
              <a:ea typeface="+mn-lt"/>
              <a:cs typeface="+mn-lt"/>
            </a:endParaRPr>
          </a:p>
          <a:p>
            <a:pPr algn="ctr"/>
            <a:endParaRPr lang="en-US" sz="2400">
              <a:ea typeface="+mn-lt"/>
              <a:cs typeface="+mn-lt"/>
            </a:endParaRPr>
          </a:p>
          <a:p>
            <a:pPr algn="ctr"/>
            <a:r>
              <a:rPr lang="en-US" sz="2400">
                <a:ea typeface="+mn-lt"/>
                <a:cs typeface="+mn-lt"/>
              </a:rPr>
              <a:t>Dr. Andrea Weber, Assistant Dean of Students &amp;</a:t>
            </a:r>
          </a:p>
          <a:p>
            <a:pPr algn="ctr"/>
            <a:r>
              <a:rPr lang="en-US" sz="2400">
                <a:ea typeface="+mn-lt"/>
                <a:cs typeface="+mn-lt"/>
              </a:rPr>
              <a:t>Director of Student Conduct</a:t>
            </a:r>
          </a:p>
          <a:p>
            <a:pPr algn="ctr"/>
            <a:r>
              <a:rPr lang="en-US" sz="2400">
                <a:ea typeface="+mn-lt"/>
                <a:cs typeface="+mn-lt"/>
                <a:hlinkClick r:id="rId3"/>
              </a:rPr>
              <a:t>AndreaWeber@MissouriState.edu</a:t>
            </a:r>
            <a:endParaRPr lang="en-US" sz="2400">
              <a:ea typeface="+mn-lt"/>
              <a:cs typeface="+mn-lt"/>
            </a:endParaRPr>
          </a:p>
          <a:p>
            <a:pPr algn="ctr"/>
            <a:endParaRPr lang="en-US" sz="2400">
              <a:ea typeface="+mn-lt"/>
              <a:cs typeface="+mn-lt"/>
            </a:endParaRPr>
          </a:p>
          <a:p>
            <a:pPr algn="ctr"/>
            <a:endParaRPr lang="en-US" sz="2400"/>
          </a:p>
          <a:p>
            <a:pPr algn="ctr"/>
            <a:endParaRPr lang="en-US" sz="2400"/>
          </a:p>
        </p:txBody>
      </p:sp>
    </p:spTree>
    <p:extLst>
      <p:ext uri="{BB962C8B-B14F-4D97-AF65-F5344CB8AC3E}">
        <p14:creationId xmlns:p14="http://schemas.microsoft.com/office/powerpoint/2010/main" val="378397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0258" y="762001"/>
            <a:ext cx="8847343" cy="2680127"/>
          </a:xfrm>
        </p:spPr>
        <p:txBody>
          <a:bodyPr/>
          <a:lstStyle/>
          <a:p>
            <a:r>
              <a:rPr lang="en-US" sz="6000">
                <a:solidFill>
                  <a:srgbClr val="5E0009"/>
                </a:solidFill>
              </a:rPr>
              <a:t>ACADEMIC INTEGRITY FOR TEACHING ASSISTANTS</a:t>
            </a:r>
          </a:p>
        </p:txBody>
      </p:sp>
      <p:sp>
        <p:nvSpPr>
          <p:cNvPr id="3" name="Subtitle 2"/>
          <p:cNvSpPr>
            <a:spLocks noGrp="1"/>
          </p:cNvSpPr>
          <p:nvPr>
            <p:ph type="subTitle" idx="1"/>
          </p:nvPr>
        </p:nvSpPr>
        <p:spPr>
          <a:xfrm>
            <a:off x="2467306" y="3733800"/>
            <a:ext cx="7516442" cy="1574800"/>
          </a:xfrm>
        </p:spPr>
        <p:txBody>
          <a:bodyPr>
            <a:normAutofit/>
          </a:bodyPr>
          <a:lstStyle/>
          <a:p>
            <a:r>
              <a:rPr lang="en-US" sz="2400">
                <a:solidFill>
                  <a:srgbClr val="5E0009"/>
                </a:solidFill>
              </a:rPr>
              <a:t>Katie Stinnett</a:t>
            </a:r>
          </a:p>
          <a:p>
            <a:r>
              <a:rPr lang="en-US" sz="2400">
                <a:solidFill>
                  <a:srgbClr val="5E0009"/>
                </a:solidFill>
              </a:rPr>
              <a:t>Academic Integrity, Program Manager</a:t>
            </a:r>
          </a:p>
          <a:p>
            <a:r>
              <a:rPr lang="en-US" sz="2400">
                <a:solidFill>
                  <a:srgbClr val="5E0009"/>
                </a:solidFill>
              </a:rPr>
              <a:t>University Hall 205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791201"/>
            <a:ext cx="1040822" cy="910719"/>
          </a:xfrm>
          <a:prstGeom prst="rect">
            <a:avLst/>
          </a:prstGeom>
        </p:spPr>
      </p:pic>
    </p:spTree>
    <p:extLst>
      <p:ext uri="{BB962C8B-B14F-4D97-AF65-F5344CB8AC3E}">
        <p14:creationId xmlns:p14="http://schemas.microsoft.com/office/powerpoint/2010/main" val="265757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105400" y="838200"/>
            <a:ext cx="6195986" cy="5689600"/>
          </a:xfrm>
        </p:spPr>
        <p:txBody>
          <a:bodyPr>
            <a:noAutofit/>
          </a:bodyPr>
          <a:lstStyle/>
          <a:p>
            <a:pPr algn="ctr"/>
            <a:r>
              <a:rPr lang="en-US" sz="9000" b="1">
                <a:solidFill>
                  <a:srgbClr val="5E0009"/>
                </a:solidFill>
              </a:rPr>
              <a:t>First and foremost, you are a student!</a:t>
            </a:r>
            <a:endParaRPr lang="en-US" sz="9000">
              <a:solidFill>
                <a:srgbClr val="5E0009"/>
              </a:solidFill>
            </a:endParaRPr>
          </a:p>
        </p:txBody>
      </p:sp>
      <p:sp>
        <p:nvSpPr>
          <p:cNvPr id="3" name="TextBox 2"/>
          <p:cNvSpPr txBox="1"/>
          <p:nvPr/>
        </p:nvSpPr>
        <p:spPr>
          <a:xfrm>
            <a:off x="1295400" y="2415570"/>
            <a:ext cx="2895600" cy="1569660"/>
          </a:xfrm>
          <a:prstGeom prst="rect">
            <a:avLst/>
          </a:prstGeom>
          <a:noFill/>
        </p:spPr>
        <p:txBody>
          <a:bodyPr wrap="square" rtlCol="0">
            <a:spAutoFit/>
          </a:bodyPr>
          <a:lstStyle/>
          <a:p>
            <a:pPr algn="ctr"/>
            <a:r>
              <a:rPr lang="en-US" sz="3200">
                <a:solidFill>
                  <a:srgbClr val="FFFFFF"/>
                </a:solidFill>
                <a:latin typeface="Euphemia"/>
              </a:rPr>
              <a:t>Should Do</a:t>
            </a:r>
          </a:p>
          <a:p>
            <a:pPr algn="ctr"/>
            <a:r>
              <a:rPr lang="en-US" sz="3200">
                <a:solidFill>
                  <a:srgbClr val="FFFFFF"/>
                </a:solidFill>
                <a:latin typeface="Euphemia"/>
              </a:rPr>
              <a:t>Could Do</a:t>
            </a:r>
          </a:p>
          <a:p>
            <a:pPr algn="ctr"/>
            <a:r>
              <a:rPr lang="en-US" sz="3200">
                <a:solidFill>
                  <a:srgbClr val="FFFFFF"/>
                </a:solidFill>
                <a:latin typeface="Euphemia"/>
              </a:rPr>
              <a:t>Would Do</a:t>
            </a:r>
          </a:p>
        </p:txBody>
      </p:sp>
      <p:cxnSp>
        <p:nvCxnSpPr>
          <p:cNvPr id="6" name="Straight Connector 5"/>
          <p:cNvCxnSpPr/>
          <p:nvPr/>
        </p:nvCxnSpPr>
        <p:spPr>
          <a:xfrm>
            <a:off x="838200" y="1828800"/>
            <a:ext cx="3657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 y="4572000"/>
            <a:ext cx="3657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19200" y="458197"/>
            <a:ext cx="2895600" cy="1077218"/>
          </a:xfrm>
          <a:prstGeom prst="rect">
            <a:avLst/>
          </a:prstGeom>
          <a:noFill/>
        </p:spPr>
        <p:txBody>
          <a:bodyPr wrap="square" rtlCol="0">
            <a:spAutoFit/>
          </a:bodyPr>
          <a:lstStyle/>
          <a:p>
            <a:pPr algn="ctr"/>
            <a:r>
              <a:rPr lang="en-US" sz="3200">
                <a:solidFill>
                  <a:srgbClr val="FFFFFF"/>
                </a:solidFill>
                <a:latin typeface="Euphemia"/>
              </a:rPr>
              <a:t>Find the balance.</a:t>
            </a:r>
          </a:p>
        </p:txBody>
      </p:sp>
      <p:sp>
        <p:nvSpPr>
          <p:cNvPr id="12" name="TextBox 11"/>
          <p:cNvSpPr txBox="1"/>
          <p:nvPr/>
        </p:nvSpPr>
        <p:spPr>
          <a:xfrm>
            <a:off x="1295400" y="5029200"/>
            <a:ext cx="2895600" cy="1077218"/>
          </a:xfrm>
          <a:prstGeom prst="rect">
            <a:avLst/>
          </a:prstGeom>
          <a:noFill/>
        </p:spPr>
        <p:txBody>
          <a:bodyPr wrap="square" rtlCol="0">
            <a:spAutoFit/>
          </a:bodyPr>
          <a:lstStyle/>
          <a:p>
            <a:pPr algn="ctr"/>
            <a:r>
              <a:rPr lang="en-US" sz="3200">
                <a:solidFill>
                  <a:srgbClr val="FFFFFF"/>
                </a:solidFill>
                <a:latin typeface="Euphemia"/>
              </a:rPr>
              <a:t>No one can do everything!</a:t>
            </a:r>
          </a:p>
        </p:txBody>
      </p:sp>
    </p:spTree>
    <p:extLst>
      <p:ext uri="{BB962C8B-B14F-4D97-AF65-F5344CB8AC3E}">
        <p14:creationId xmlns:p14="http://schemas.microsoft.com/office/powerpoint/2010/main" val="18487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7801" y="218282"/>
            <a:ext cx="9782801" cy="1239837"/>
          </a:xfrm>
        </p:spPr>
        <p:txBody>
          <a:bodyPr>
            <a:normAutofit/>
          </a:bodyPr>
          <a:lstStyle/>
          <a:p>
            <a:pPr algn="ctr"/>
            <a:r>
              <a:rPr lang="en-US" sz="4000">
                <a:solidFill>
                  <a:srgbClr val="5E0009"/>
                </a:solidFill>
              </a:rPr>
              <a:t>Classifications of Academic Dishonesty:</a:t>
            </a:r>
          </a:p>
        </p:txBody>
      </p:sp>
      <p:sp>
        <p:nvSpPr>
          <p:cNvPr id="14" name="Content Placeholder 13"/>
          <p:cNvSpPr>
            <a:spLocks noGrp="1"/>
          </p:cNvSpPr>
          <p:nvPr>
            <p:ph idx="1"/>
          </p:nvPr>
        </p:nvSpPr>
        <p:spPr>
          <a:xfrm>
            <a:off x="4724400" y="1752600"/>
            <a:ext cx="6172200" cy="3733800"/>
          </a:xfrm>
        </p:spPr>
        <p:txBody>
          <a:bodyPr/>
          <a:lstStyle/>
          <a:p>
            <a:r>
              <a:rPr lang="en-US">
                <a:solidFill>
                  <a:srgbClr val="5E0009"/>
                </a:solidFill>
              </a:rPr>
              <a:t>Cheating</a:t>
            </a:r>
          </a:p>
          <a:p>
            <a:r>
              <a:rPr lang="en-US">
                <a:solidFill>
                  <a:srgbClr val="5E0009"/>
                </a:solidFill>
              </a:rPr>
              <a:t>Fabrication or misconduct in research</a:t>
            </a:r>
          </a:p>
          <a:p>
            <a:r>
              <a:rPr lang="en-US">
                <a:solidFill>
                  <a:srgbClr val="5E0009"/>
                </a:solidFill>
              </a:rPr>
              <a:t>Plagiarism (this includes “self-plagiarism”)</a:t>
            </a:r>
          </a:p>
          <a:p>
            <a:r>
              <a:rPr lang="en-US">
                <a:solidFill>
                  <a:srgbClr val="5E0009"/>
                </a:solidFill>
              </a:rPr>
              <a:t>Facilitating academic dishonesty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38201"/>
            <a:ext cx="459658" cy="402201"/>
          </a:xfrm>
          <a:prstGeom prst="rect">
            <a:avLst/>
          </a:prstGeom>
        </p:spPr>
      </p:pic>
      <p:pic>
        <p:nvPicPr>
          <p:cNvPr id="5" name="Picture 2" descr="https://southcentralus1-mediap.svc.ms/transform/thumbnail?provider=spo&amp;inputFormat=png&amp;cs=fFNQTw&amp;docid=https%3A%2F%2Flivemissouristate.sharepoint.com%3A443%2F_api%2Fv2.0%2Fdrives%2Fb!xBLB3g1mYU68jWmCZQI98ZGgUxJdmd1HgbY1VXVqbq5BGeHaj2djQqzadwX-r-xr%2Fitems%2F01TRGUJTO55FINOTLUCBEJHMHY6M4PQ7FY%3Fversion%3DPublished&amp;access_token=eyJ0eXAiOiJKV1QiLCJhbGciOiJub25lIn0.eyJhdWQiOiIwMDAwMDAwMy0wMDAwLTBmZjEtY2UwMC0wMDAwMDAwMDAwMDAvbGl2ZW1pc3NvdXJpc3RhdGUuc2hhcmVwb2ludC5jb21AY2FkODMwZTQtNTU0Zi00MzYxLWJhZTUtYzg2NTIzM2ZiNzdmIiwiaXNzIjoiMDAwMDAwMDMtMDAwMC0wZmYxLWNlMDAtMDAwMDAwMDAwMDAwIiwibmJmIjoiMTU2NDA2ODY4NyIsImV4cCI6IjE1NjQwOTAyODciLCJlbmRwb2ludHVybCI6InZ6MlZrNUVSVVcyTHR5V0FNSGhaMjNaa0JuTlU1eWtXR0lXZUVXaFdvRnM9IiwiZW5kcG9pbnR1cmxMZW5ndGgiOiIxMjQiLCJpc2xvb3BiYWNrIjoiVHJ1ZSIsImNpZCI6IlpqQmlaV1l6T1dVdE1UQTBOUzA1TURBd0xXWXlaVGt0T0RJNFpEaGpPR1JpWXpJMyIsInZlciI6Imhhc2hlZHByb29mdG9rZW4iLCJzaXRlaWQiOiJaR1ZqTVRFeVl6UXROall3WkMwMFpUWXhMV0pqT0dRdE5qazRNalkxTURJelpHWXgiLCJzaWduaW5fc3RhdGUiOiJbXCJrbXNpXCJdIiwibmFtZWlkIjoiMCMuZnxtZW1iZXJzaGlwfGFtYzExMDNAbGl2ZS5taXNzb3VyaXN0YXRlLmVkdSIsIm5paSI6Im1pY3Jvc29mdC5zaGFyZXBvaW50IiwiaXN1c2VyIjoidHJ1ZSIsImNhY2hla2V5IjoiMGguZnxtZW1iZXJzaGlwfDEwMDM3ZmZlOGU0M2VkOWJAbGl2ZS5jb20iLCJ0dCI6IjAiLCJ1c2VQZXJzaXN0ZW50Q29va2llIjoiMyJ9.QWZlRWUxSGNydmtzcC8vajhQQUxSN21JT1RrNkFYM1lvZEdIcEFQS2FHZz0&amp;encodeFailures=1&amp;srcWidth=&amp;srcHeight=&amp;width=180&amp;height=180&amp;action=Access">
            <a:extLst>
              <a:ext uri="{FF2B5EF4-FFF2-40B4-BE49-F238E27FC236}">
                <a16:creationId xmlns:a16="http://schemas.microsoft.com/office/drawing/2014/main" id="{903B2AAB-82E6-4A68-B979-FDD540976B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66" t="8696" r="13043" b="8696"/>
          <a:stretch/>
        </p:blipFill>
        <p:spPr bwMode="auto">
          <a:xfrm>
            <a:off x="1752600" y="1828800"/>
            <a:ext cx="23622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45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000">
                <a:solidFill>
                  <a:srgbClr val="5E0009"/>
                </a:solidFill>
              </a:rPr>
              <a:t>Academic Integrity Reminders:</a:t>
            </a:r>
          </a:p>
        </p:txBody>
      </p:sp>
      <p:sp>
        <p:nvSpPr>
          <p:cNvPr id="14" name="Content Placeholder 13"/>
          <p:cNvSpPr>
            <a:spLocks noGrp="1"/>
          </p:cNvSpPr>
          <p:nvPr>
            <p:ph idx="1"/>
          </p:nvPr>
        </p:nvSpPr>
        <p:spPr/>
        <p:txBody>
          <a:bodyPr/>
          <a:lstStyle/>
          <a:p>
            <a:r>
              <a:rPr lang="en-US">
                <a:solidFill>
                  <a:srgbClr val="5E0009"/>
                </a:solidFill>
              </a:rPr>
              <a:t>Double-dipping, recycling work = self-plagiarism</a:t>
            </a:r>
          </a:p>
          <a:p>
            <a:r>
              <a:rPr lang="en-US">
                <a:solidFill>
                  <a:srgbClr val="5E0009"/>
                </a:solidFill>
              </a:rPr>
              <a:t>If it’s not your own thoughts and words, cite it!</a:t>
            </a:r>
          </a:p>
          <a:p>
            <a:r>
              <a:rPr lang="en-US">
                <a:solidFill>
                  <a:srgbClr val="5E0009"/>
                </a:solidFill>
              </a:rPr>
              <a:t>Changing a few words is not enough.</a:t>
            </a:r>
          </a:p>
          <a:p>
            <a:r>
              <a:rPr lang="en-US">
                <a:solidFill>
                  <a:srgbClr val="5E0009"/>
                </a:solidFill>
              </a:rPr>
              <a:t>Integrity matters in the virtual world, too!</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38201"/>
            <a:ext cx="459658" cy="402201"/>
          </a:xfrm>
          <a:prstGeom prst="rect">
            <a:avLst/>
          </a:prstGeom>
        </p:spPr>
      </p:pic>
    </p:spTree>
    <p:extLst>
      <p:ext uri="{BB962C8B-B14F-4D97-AF65-F5344CB8AC3E}">
        <p14:creationId xmlns:p14="http://schemas.microsoft.com/office/powerpoint/2010/main" val="308369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000">
                <a:solidFill>
                  <a:srgbClr val="5E0009"/>
                </a:solidFill>
              </a:rPr>
              <a:t>What the Academic Integrity Office Does:</a:t>
            </a:r>
          </a:p>
        </p:txBody>
      </p:sp>
      <p:sp>
        <p:nvSpPr>
          <p:cNvPr id="14" name="Content Placeholder 13"/>
          <p:cNvSpPr>
            <a:spLocks noGrp="1"/>
          </p:cNvSpPr>
          <p:nvPr>
            <p:ph idx="1"/>
          </p:nvPr>
        </p:nvSpPr>
        <p:spPr/>
        <p:txBody>
          <a:bodyPr>
            <a:normAutofit/>
          </a:bodyPr>
          <a:lstStyle/>
          <a:p>
            <a:r>
              <a:rPr lang="en-US">
                <a:solidFill>
                  <a:srgbClr val="5E0009"/>
                </a:solidFill>
              </a:rPr>
              <a:t>Educate to prevent</a:t>
            </a:r>
          </a:p>
          <a:p>
            <a:r>
              <a:rPr lang="en-US">
                <a:solidFill>
                  <a:srgbClr val="5E0009"/>
                </a:solidFill>
              </a:rPr>
              <a:t>Provide support</a:t>
            </a:r>
          </a:p>
          <a:p>
            <a:r>
              <a:rPr lang="en-US">
                <a:solidFill>
                  <a:srgbClr val="5E0009"/>
                </a:solidFill>
              </a:rPr>
              <a:t>Work with GEP 101 classes </a:t>
            </a:r>
          </a:p>
          <a:p>
            <a:r>
              <a:rPr lang="en-US">
                <a:solidFill>
                  <a:srgbClr val="5E0009"/>
                </a:solidFill>
              </a:rPr>
              <a:t>Provide workshops and guest lectures</a:t>
            </a:r>
          </a:p>
          <a:p>
            <a:r>
              <a:rPr lang="en-US">
                <a:solidFill>
                  <a:srgbClr val="5E0009"/>
                </a:solidFill>
              </a:rPr>
              <a:t>We are here to help!</a:t>
            </a:r>
          </a:p>
          <a:p>
            <a:pPr marL="0" indent="0">
              <a:buNone/>
            </a:pPr>
            <a:endParaRPr lang="en-US">
              <a:solidFill>
                <a:srgbClr val="5E0009"/>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38201"/>
            <a:ext cx="459658" cy="402201"/>
          </a:xfrm>
          <a:prstGeom prst="rect">
            <a:avLst/>
          </a:prstGeom>
        </p:spPr>
      </p:pic>
    </p:spTree>
    <p:extLst>
      <p:ext uri="{BB962C8B-B14F-4D97-AF65-F5344CB8AC3E}">
        <p14:creationId xmlns:p14="http://schemas.microsoft.com/office/powerpoint/2010/main" val="38016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000">
                <a:solidFill>
                  <a:srgbClr val="5E0009"/>
                </a:solidFill>
              </a:rPr>
              <a:t>How Teaching Assistants Can Help:</a:t>
            </a:r>
          </a:p>
        </p:txBody>
      </p:sp>
      <p:sp>
        <p:nvSpPr>
          <p:cNvPr id="14" name="Content Placeholder 13"/>
          <p:cNvSpPr>
            <a:spLocks noGrp="1"/>
          </p:cNvSpPr>
          <p:nvPr>
            <p:ph idx="1"/>
          </p:nvPr>
        </p:nvSpPr>
        <p:spPr>
          <a:xfrm>
            <a:off x="1595025" y="1524000"/>
            <a:ext cx="9453976" cy="3810000"/>
          </a:xfrm>
        </p:spPr>
        <p:txBody>
          <a:bodyPr>
            <a:normAutofit/>
          </a:bodyPr>
          <a:lstStyle/>
          <a:p>
            <a:r>
              <a:rPr lang="en-US">
                <a:solidFill>
                  <a:srgbClr val="5E0009"/>
                </a:solidFill>
              </a:rPr>
              <a:t>Report! </a:t>
            </a:r>
          </a:p>
          <a:p>
            <a:pPr lvl="1"/>
            <a:r>
              <a:rPr lang="en-US">
                <a:solidFill>
                  <a:srgbClr val="5E0009"/>
                </a:solidFill>
              </a:rPr>
              <a:t>Reporting a violation protects the student’s legal rights.</a:t>
            </a:r>
          </a:p>
          <a:p>
            <a:pPr lvl="1"/>
            <a:r>
              <a:rPr lang="en-US">
                <a:solidFill>
                  <a:srgbClr val="5E0009"/>
                </a:solidFill>
              </a:rPr>
              <a:t>Reporting is required by the Faculty Handbook.</a:t>
            </a:r>
          </a:p>
          <a:p>
            <a:r>
              <a:rPr lang="en-US">
                <a:solidFill>
                  <a:srgbClr val="5E0009"/>
                </a:solidFill>
              </a:rPr>
              <a:t>You choose the sanction with your supervising faculty. </a:t>
            </a:r>
          </a:p>
          <a:p>
            <a:pPr lvl="1"/>
            <a:r>
              <a:rPr lang="en-US">
                <a:solidFill>
                  <a:srgbClr val="5E0009"/>
                </a:solidFill>
              </a:rPr>
              <a:t>The AIC will not change the sanction unless the student has multiple violations.</a:t>
            </a:r>
          </a:p>
          <a:p>
            <a:r>
              <a:rPr lang="en-US">
                <a:solidFill>
                  <a:srgbClr val="5E0009"/>
                </a:solidFill>
              </a:rPr>
              <a:t>Work for consistency of sanctions in order to protect student rights.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38201"/>
            <a:ext cx="459658" cy="402201"/>
          </a:xfrm>
          <a:prstGeom prst="rect">
            <a:avLst/>
          </a:prstGeom>
        </p:spPr>
      </p:pic>
    </p:spTree>
    <p:extLst>
      <p:ext uri="{BB962C8B-B14F-4D97-AF65-F5344CB8AC3E}">
        <p14:creationId xmlns:p14="http://schemas.microsoft.com/office/powerpoint/2010/main" val="180517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half" idx="2"/>
          </p:nvPr>
        </p:nvSpPr>
        <p:spPr>
          <a:xfrm>
            <a:off x="1028702" y="685800"/>
            <a:ext cx="3809998" cy="3810000"/>
          </a:xfrm>
        </p:spPr>
        <p:txBody>
          <a:bodyPr>
            <a:normAutofit/>
          </a:bodyPr>
          <a:lstStyle/>
          <a:p>
            <a:r>
              <a:rPr lang="en-US" sz="4000">
                <a:solidFill>
                  <a:srgbClr val="5E0009"/>
                </a:solidFill>
              </a:rPr>
              <a:t>Possible sanctions (to be determined by the TA with supervising faculty):</a:t>
            </a:r>
          </a:p>
        </p:txBody>
      </p:sp>
      <p:sp>
        <p:nvSpPr>
          <p:cNvPr id="6" name="Content Placeholder 2"/>
          <p:cNvSpPr txBox="1">
            <a:spLocks/>
          </p:cNvSpPr>
          <p:nvPr/>
        </p:nvSpPr>
        <p:spPr bwMode="auto">
          <a:xfrm>
            <a:off x="4953001" y="304800"/>
            <a:ext cx="6553201" cy="6248400"/>
          </a:xfrm>
          <a:prstGeom prst="rect">
            <a:avLst/>
          </a:prstGeom>
          <a:ln w="19050">
            <a:solidFill>
              <a:schemeClr val="bg1"/>
            </a:solidFill>
          </a:ln>
        </p:spPr>
        <p:txBody>
          <a:bodyPr vert="horz" lIns="91440" tIns="45720" rIns="91440" bIns="45720" rtlCol="0">
            <a:normAutofit/>
          </a:bodyPr>
          <a:lstStyle>
            <a:lvl1pPr marL="0" indent="0" algn="l" defTabSz="914400" rtl="0" eaLnBrk="1" latinLnBrk="0" hangingPunct="1">
              <a:lnSpc>
                <a:spcPct val="90000"/>
              </a:lnSpc>
              <a:spcBef>
                <a:spcPts val="1400"/>
              </a:spcBef>
              <a:buFont typeface="Euphemia" pitchFamily="34" charset="0"/>
              <a:buNone/>
              <a:defRPr sz="2800" kern="1200" baseline="0">
                <a:solidFill>
                  <a:schemeClr val="tx2"/>
                </a:solidFill>
                <a:latin typeface="+mn-lt"/>
                <a:ea typeface="+mn-ea"/>
                <a:cs typeface="+mn-cs"/>
              </a:defRPr>
            </a:lvl1pPr>
            <a:lvl2pPr marL="457200" indent="0" algn="l" defTabSz="914400" rtl="0" eaLnBrk="1" latinLnBrk="0" hangingPunct="1">
              <a:lnSpc>
                <a:spcPct val="90000"/>
              </a:lnSpc>
              <a:spcBef>
                <a:spcPts val="600"/>
              </a:spcBef>
              <a:buFont typeface="Euphemia"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Euphemia"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Euphemia"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Euphemia"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Euphemia"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Euphemia" pitchFamily="34" charset="0"/>
              <a:buNone/>
              <a:defRPr sz="2000" kern="1200" baseline="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Euphemia" pitchFamily="34" charset="0"/>
              <a:buNone/>
              <a:defRPr sz="2000" kern="1200" baseline="0">
                <a:solidFill>
                  <a:schemeClr val="tx1"/>
                </a:solidFill>
                <a:latin typeface="+mn-lt"/>
                <a:ea typeface="+mn-ea"/>
                <a:cs typeface="+mn-cs"/>
              </a:defRPr>
            </a:lvl9pPr>
          </a:lstStyle>
          <a:p>
            <a:endParaRPr lang="en-US">
              <a:solidFill>
                <a:srgbClr val="000000"/>
              </a:solidFill>
              <a:latin typeface="Euphemia"/>
            </a:endParaRPr>
          </a:p>
          <a:p>
            <a:endParaRPr lang="en-US">
              <a:solidFill>
                <a:srgbClr val="000000"/>
              </a:solidFill>
              <a:latin typeface="Euphemia"/>
            </a:endParaRPr>
          </a:p>
        </p:txBody>
      </p:sp>
      <p:sp>
        <p:nvSpPr>
          <p:cNvPr id="8" name="Content Placeholder 4"/>
          <p:cNvSpPr txBox="1">
            <a:spLocks/>
          </p:cNvSpPr>
          <p:nvPr/>
        </p:nvSpPr>
        <p:spPr>
          <a:xfrm>
            <a:off x="5181600" y="533400"/>
            <a:ext cx="6096000" cy="6019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400"/>
              </a:spcBef>
              <a:buFont typeface="Euphemia"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600"/>
              </a:spcBef>
              <a:buFont typeface="Euphemia"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Euphemia"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Euphemia"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Euphemia"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Euphemia"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Euphemia" pitchFamily="34" charset="0"/>
              <a:buNone/>
              <a:defRPr sz="900" kern="1200" baseline="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Euphemia" pitchFamily="34" charset="0"/>
              <a:buNone/>
              <a:defRPr sz="900" kern="1200" baseline="0">
                <a:solidFill>
                  <a:schemeClr val="tx1"/>
                </a:solidFill>
                <a:latin typeface="+mn-lt"/>
                <a:ea typeface="+mn-ea"/>
                <a:cs typeface="+mn-cs"/>
              </a:defRPr>
            </a:lvl9pPr>
          </a:lstStyle>
          <a:p>
            <a:pPr marL="342900" indent="-342900">
              <a:lnSpc>
                <a:spcPct val="120000"/>
              </a:lnSpc>
              <a:spcBef>
                <a:spcPts val="0"/>
              </a:spcBef>
              <a:buFont typeface="Arial" panose="020B0604020202020204" pitchFamily="34" charset="0"/>
              <a:buChar char="•"/>
            </a:pPr>
            <a:r>
              <a:rPr lang="en-US" sz="2600">
                <a:solidFill>
                  <a:srgbClr val="5E0009"/>
                </a:solidFill>
                <a:latin typeface="Euphemia"/>
              </a:rPr>
              <a:t>Educational sanctions</a:t>
            </a:r>
          </a:p>
          <a:p>
            <a:pPr marL="342900" indent="-342900">
              <a:lnSpc>
                <a:spcPct val="120000"/>
              </a:lnSpc>
              <a:spcBef>
                <a:spcPts val="0"/>
              </a:spcBef>
              <a:buFont typeface="Arial" panose="020B0604020202020204" pitchFamily="34" charset="0"/>
              <a:buChar char="•"/>
            </a:pPr>
            <a:r>
              <a:rPr lang="en-US" sz="2600">
                <a:solidFill>
                  <a:srgbClr val="5E0009"/>
                </a:solidFill>
                <a:latin typeface="Euphemia"/>
              </a:rPr>
              <a:t>Require student to redo assignment</a:t>
            </a:r>
          </a:p>
          <a:p>
            <a:pPr marL="342900" indent="-342900">
              <a:lnSpc>
                <a:spcPct val="120000"/>
              </a:lnSpc>
              <a:spcBef>
                <a:spcPts val="0"/>
              </a:spcBef>
              <a:buFont typeface="Arial" panose="020B0604020202020204" pitchFamily="34" charset="0"/>
              <a:buChar char="•"/>
            </a:pPr>
            <a:r>
              <a:rPr lang="en-US" sz="2600">
                <a:solidFill>
                  <a:srgbClr val="5E0009"/>
                </a:solidFill>
                <a:latin typeface="Euphemia"/>
              </a:rPr>
              <a:t>Assign a zero on the assignment/test/paper/quiz</a:t>
            </a:r>
          </a:p>
          <a:p>
            <a:pPr marL="342900" indent="-342900">
              <a:lnSpc>
                <a:spcPct val="120000"/>
              </a:lnSpc>
              <a:spcBef>
                <a:spcPts val="0"/>
              </a:spcBef>
              <a:buFont typeface="Arial" panose="020B0604020202020204" pitchFamily="34" charset="0"/>
              <a:buChar char="•"/>
            </a:pPr>
            <a:r>
              <a:rPr lang="en-US" sz="2600">
                <a:solidFill>
                  <a:srgbClr val="5E0009"/>
                </a:solidFill>
                <a:latin typeface="Euphemia"/>
              </a:rPr>
              <a:t>Lower the overall grade for the class</a:t>
            </a:r>
          </a:p>
          <a:p>
            <a:pPr marL="342900" indent="-342900">
              <a:lnSpc>
                <a:spcPct val="120000"/>
              </a:lnSpc>
              <a:spcBef>
                <a:spcPts val="0"/>
              </a:spcBef>
              <a:buFont typeface="Arial" panose="020B0604020202020204" pitchFamily="34" charset="0"/>
              <a:buChar char="•"/>
            </a:pPr>
            <a:r>
              <a:rPr lang="en-US" sz="2600">
                <a:solidFill>
                  <a:srgbClr val="5E0009"/>
                </a:solidFill>
                <a:latin typeface="Euphemia"/>
              </a:rPr>
              <a:t>Assign an F in the course</a:t>
            </a:r>
          </a:p>
          <a:p>
            <a:pPr marL="342900" indent="-342900">
              <a:lnSpc>
                <a:spcPct val="120000"/>
              </a:lnSpc>
              <a:spcBef>
                <a:spcPts val="0"/>
              </a:spcBef>
              <a:buFont typeface="Arial" panose="020B0604020202020204" pitchFamily="34" charset="0"/>
              <a:buChar char="•"/>
            </a:pPr>
            <a:r>
              <a:rPr lang="en-US" sz="2600">
                <a:solidFill>
                  <a:srgbClr val="5E0009"/>
                </a:solidFill>
                <a:latin typeface="Euphemia"/>
              </a:rPr>
              <a:t>Assign an XF in the course </a:t>
            </a:r>
          </a:p>
          <a:p>
            <a:pPr marL="800100" lvl="1" indent="-342900">
              <a:lnSpc>
                <a:spcPct val="120000"/>
              </a:lnSpc>
              <a:spcBef>
                <a:spcPts val="0"/>
              </a:spcBef>
              <a:buFont typeface="Arial" panose="020B0604020202020204" pitchFamily="34" charset="0"/>
              <a:buChar char="•"/>
            </a:pPr>
            <a:r>
              <a:rPr lang="en-US" sz="1800">
                <a:solidFill>
                  <a:srgbClr val="5E0009"/>
                </a:solidFill>
                <a:latin typeface="Euphemia"/>
              </a:rPr>
              <a:t>Other colleges and employers can see XFs</a:t>
            </a:r>
          </a:p>
          <a:p>
            <a:pPr marL="342900" indent="-342900">
              <a:lnSpc>
                <a:spcPct val="120000"/>
              </a:lnSpc>
              <a:spcBef>
                <a:spcPts val="0"/>
              </a:spcBef>
              <a:buFont typeface="Arial" panose="020B0604020202020204" pitchFamily="34" charset="0"/>
              <a:buChar char="•"/>
            </a:pPr>
            <a:r>
              <a:rPr lang="en-US" sz="2600">
                <a:solidFill>
                  <a:srgbClr val="5E0009"/>
                </a:solidFill>
                <a:latin typeface="Euphemia"/>
              </a:rPr>
              <a:t>A combination of these sanctions</a:t>
            </a:r>
          </a:p>
          <a:p>
            <a:pPr marL="342900" indent="-342900">
              <a:lnSpc>
                <a:spcPct val="120000"/>
              </a:lnSpc>
              <a:spcBef>
                <a:spcPts val="0"/>
              </a:spcBef>
              <a:buFont typeface="Arial" panose="020B0604020202020204" pitchFamily="34" charset="0"/>
              <a:buChar char="•"/>
            </a:pPr>
            <a:r>
              <a:rPr lang="en-US" sz="2600">
                <a:solidFill>
                  <a:srgbClr val="5E0009"/>
                </a:solidFill>
                <a:latin typeface="Euphemia"/>
              </a:rPr>
              <a:t>AIC sanctions:</a:t>
            </a:r>
          </a:p>
          <a:p>
            <a:pPr marL="800100" lvl="1" indent="-342900">
              <a:lnSpc>
                <a:spcPct val="120000"/>
              </a:lnSpc>
              <a:spcBef>
                <a:spcPts val="0"/>
              </a:spcBef>
              <a:buFont typeface="Arial" panose="020B0604020202020204" pitchFamily="34" charset="0"/>
              <a:buChar char="•"/>
            </a:pPr>
            <a:r>
              <a:rPr lang="en-US" sz="1800">
                <a:solidFill>
                  <a:srgbClr val="5E0009"/>
                </a:solidFill>
                <a:latin typeface="Euphemia"/>
              </a:rPr>
              <a:t>Suspension</a:t>
            </a:r>
          </a:p>
          <a:p>
            <a:pPr marL="800100" lvl="1" indent="-342900">
              <a:lnSpc>
                <a:spcPct val="120000"/>
              </a:lnSpc>
              <a:spcBef>
                <a:spcPts val="0"/>
              </a:spcBef>
              <a:buFont typeface="Arial" panose="020B0604020202020204" pitchFamily="34" charset="0"/>
              <a:buChar char="•"/>
            </a:pPr>
            <a:r>
              <a:rPr lang="en-US" sz="1800">
                <a:solidFill>
                  <a:srgbClr val="5E0009"/>
                </a:solidFill>
                <a:latin typeface="Euphemia"/>
              </a:rPr>
              <a:t>Expulsion</a:t>
            </a:r>
          </a:p>
        </p:txBody>
      </p:sp>
    </p:spTree>
    <p:extLst>
      <p:ext uri="{BB962C8B-B14F-4D97-AF65-F5344CB8AC3E}">
        <p14:creationId xmlns:p14="http://schemas.microsoft.com/office/powerpoint/2010/main" val="409309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36" y="1143001"/>
            <a:ext cx="10744200" cy="4253809"/>
          </a:xfrm>
        </p:spPr>
        <p:txBody>
          <a:bodyPr>
            <a:noAutofit/>
          </a:bodyPr>
          <a:lstStyle/>
          <a:p>
            <a:r>
              <a:rPr lang="en-US" sz="8400">
                <a:solidFill>
                  <a:srgbClr val="5E0009"/>
                </a:solidFill>
              </a:rPr>
              <a:t>Can you truly educate students if you allow them to cheat, plagiarize, etc.?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791200"/>
            <a:ext cx="1104638" cy="966558"/>
          </a:xfrm>
          <a:prstGeom prst="rect">
            <a:avLst/>
          </a:prstGeom>
        </p:spPr>
      </p:pic>
    </p:spTree>
    <p:extLst>
      <p:ext uri="{BB962C8B-B14F-4D97-AF65-F5344CB8AC3E}">
        <p14:creationId xmlns:p14="http://schemas.microsoft.com/office/powerpoint/2010/main" val="105758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803400" y="1295400"/>
            <a:ext cx="8305800" cy="1143000"/>
          </a:xfrm>
        </p:spPr>
        <p:txBody>
          <a:bodyPr/>
          <a:lstStyle/>
          <a:p>
            <a:r>
              <a:rPr lang="en-US" altLang="en-US" sz="3600">
                <a:solidFill>
                  <a:srgbClr val="651520"/>
                </a:solidFill>
              </a:rPr>
              <a:t>MSU Department of Safety </a:t>
            </a:r>
            <a:br>
              <a:rPr lang="en-US" altLang="en-US" sz="3600">
                <a:solidFill>
                  <a:srgbClr val="651520"/>
                </a:solidFill>
              </a:rPr>
            </a:br>
            <a:endParaRPr lang="en-US" altLang="en-US" sz="3600">
              <a:solidFill>
                <a:srgbClr val="651520"/>
              </a:solidFill>
            </a:endParaRPr>
          </a:p>
        </p:txBody>
      </p:sp>
      <p:sp>
        <p:nvSpPr>
          <p:cNvPr id="3" name="Content Placeholder 2"/>
          <p:cNvSpPr>
            <a:spLocks noGrp="1"/>
          </p:cNvSpPr>
          <p:nvPr>
            <p:ph idx="1"/>
          </p:nvPr>
        </p:nvSpPr>
        <p:spPr>
          <a:xfrm>
            <a:off x="3962400" y="2590801"/>
            <a:ext cx="4648200" cy="2416175"/>
          </a:xfrm>
        </p:spPr>
        <p:txBody>
          <a:bodyPr/>
          <a:lstStyle/>
          <a:p>
            <a:pPr marL="0" indent="0" algn="ctr">
              <a:buNone/>
              <a:defRPr/>
            </a:pPr>
            <a:r>
              <a:rPr lang="en-US"/>
              <a:t>Foster a Safe and Secure Environment for the University Community</a:t>
            </a:r>
          </a:p>
          <a:p>
            <a:pPr algn="ctr">
              <a:defRPr/>
            </a:pPr>
            <a:endParaRPr lang="en-US"/>
          </a:p>
        </p:txBody>
      </p:sp>
      <p:sp>
        <p:nvSpPr>
          <p:cNvPr id="4100" name="TextBox 1"/>
          <p:cNvSpPr txBox="1">
            <a:spLocks noChangeArrowheads="1"/>
          </p:cNvSpPr>
          <p:nvPr/>
        </p:nvSpPr>
        <p:spPr bwMode="auto">
          <a:xfrm>
            <a:off x="1803400" y="6137275"/>
            <a:ext cx="350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4A0010"/>
              </a:buClr>
              <a:buFont typeface="Wingdings" pitchFamily="2" charset="2"/>
              <a:buChar char="§"/>
              <a:defRPr sz="3200" b="1">
                <a:solidFill>
                  <a:schemeClr val="tx1"/>
                </a:solidFill>
                <a:latin typeface="Arial" charset="0"/>
              </a:defRPr>
            </a:lvl1pPr>
            <a:lvl2pPr marL="742950" indent="-285750" eaLnBrk="0" hangingPunct="0">
              <a:spcBef>
                <a:spcPct val="20000"/>
              </a:spcBef>
              <a:buClr>
                <a:srgbClr val="4A0010"/>
              </a:buClr>
              <a:buFont typeface="Wingdings" pitchFamily="2" charset="2"/>
              <a:buChar char="§"/>
              <a:defRPr sz="2800">
                <a:solidFill>
                  <a:schemeClr val="tx1"/>
                </a:solidFill>
                <a:latin typeface="Arial" charset="0"/>
              </a:defRPr>
            </a:lvl2pPr>
            <a:lvl3pPr marL="1143000" indent="-228600" eaLnBrk="0" hangingPunct="0">
              <a:spcBef>
                <a:spcPct val="20000"/>
              </a:spcBef>
              <a:buClr>
                <a:srgbClr val="4A0010"/>
              </a:buClr>
              <a:buFont typeface="Wingdings" pitchFamily="2" charset="2"/>
              <a:buChar char="§"/>
              <a:defRPr sz="2400">
                <a:solidFill>
                  <a:schemeClr val="tx1"/>
                </a:solidFill>
                <a:latin typeface="Arial" charset="0"/>
              </a:defRPr>
            </a:lvl3pPr>
            <a:lvl4pPr marL="1600200" indent="-228600" eaLnBrk="0" hangingPunct="0">
              <a:spcBef>
                <a:spcPct val="20000"/>
              </a:spcBef>
              <a:buClr>
                <a:srgbClr val="4A0010"/>
              </a:buClr>
              <a:buFont typeface="Wingdings" pitchFamily="2" charset="2"/>
              <a:buChar char="§"/>
              <a:defRPr sz="2000">
                <a:solidFill>
                  <a:schemeClr val="tx1"/>
                </a:solidFill>
                <a:latin typeface="Arial" charset="0"/>
              </a:defRPr>
            </a:lvl4pPr>
            <a:lvl5pPr marL="2057400" indent="-228600" eaLnBrk="0" hangingPunct="0">
              <a:spcBef>
                <a:spcPct val="20000"/>
              </a:spcBef>
              <a:buClr>
                <a:srgbClr val="4A0010"/>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rgbClr val="4A0010"/>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rgbClr val="4A0010"/>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rgbClr val="4A0010"/>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rgbClr val="4A0010"/>
              </a:buClr>
              <a:buFont typeface="Wingdings" pitchFamily="2" charset="2"/>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800" b="0" i="0" u="none" strike="noStrike" kern="1200" cap="none" spc="0" normalizeH="0" baseline="0" noProof="0">
                <a:ln>
                  <a:noFill/>
                </a:ln>
                <a:solidFill>
                  <a:srgbClr val="FFFFFF"/>
                </a:solidFill>
                <a:effectLst/>
                <a:uLnTx/>
                <a:uFillTx/>
                <a:latin typeface="Arial" charset="0"/>
                <a:ea typeface="+mn-ea"/>
                <a:cs typeface="+mn-cs"/>
              </a:rPr>
              <a:t>University Safety </a:t>
            </a:r>
          </a:p>
        </p:txBody>
      </p:sp>
    </p:spTree>
    <p:extLst>
      <p:ext uri="{BB962C8B-B14F-4D97-AF65-F5344CB8AC3E}">
        <p14:creationId xmlns:p14="http://schemas.microsoft.com/office/powerpoint/2010/main" val="1974768143"/>
      </p:ext>
    </p:extLst>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981200"/>
            <a:ext cx="8077200" cy="3044952"/>
          </a:xfrm>
        </p:spPr>
        <p:txBody>
          <a:bodyPr>
            <a:normAutofit fontScale="90000"/>
          </a:bodyPr>
          <a:lstStyle/>
          <a:p>
            <a:pPr algn="ctr"/>
            <a:r>
              <a:rPr lang="en-US"/>
              <a:t>Addressing Concerning Student Behavior</a:t>
            </a:r>
            <a:br>
              <a:rPr lang="en-US"/>
            </a:br>
            <a:br>
              <a:rPr lang="en-US"/>
            </a:br>
            <a:r>
              <a:rPr lang="en-US" sz="2800"/>
              <a:t>Andy Englert, Associate Director, University Safety</a:t>
            </a:r>
            <a:br>
              <a:rPr lang="en-US" sz="2700"/>
            </a:br>
            <a:br>
              <a:rPr lang="en-US"/>
            </a:br>
            <a:endParaRPr lang="en-US"/>
          </a:p>
        </p:txBody>
      </p:sp>
      <p:sp>
        <p:nvSpPr>
          <p:cNvPr id="5" name="Subtitle 4"/>
          <p:cNvSpPr>
            <a:spLocks noGrp="1"/>
          </p:cNvSpPr>
          <p:nvPr>
            <p:ph type="subTitle" idx="1"/>
          </p:nvPr>
        </p:nvSpPr>
        <p:spPr>
          <a:xfrm rot="10575421" flipV="1">
            <a:off x="2269743" y="7999041"/>
            <a:ext cx="8077200" cy="312473"/>
          </a:xfrm>
        </p:spPr>
        <p:txBody>
          <a:bodyPr/>
          <a:lstStyle/>
          <a:p>
            <a:endParaRPr lang="en-US"/>
          </a:p>
        </p:txBody>
      </p:sp>
      <p:sp>
        <p:nvSpPr>
          <p:cNvPr id="4" name="Subtitle 2"/>
          <p:cNvSpPr txBox="1">
            <a:spLocks/>
          </p:cNvSpPr>
          <p:nvPr/>
        </p:nvSpPr>
        <p:spPr>
          <a:xfrm>
            <a:off x="2209800" y="5205984"/>
            <a:ext cx="8077200" cy="1271016"/>
          </a:xfrm>
          <a:prstGeom prst="rect">
            <a:avLst/>
          </a:prstGeom>
        </p:spPr>
        <p:txBody>
          <a:bodyPr vert="horz" lIns="118872" tIns="0" rIns="45720" bIns="0" rtlCol="0" anchor="b">
            <a:normAutofit/>
          </a:bodyPr>
          <a:lstStyle/>
          <a:p>
            <a:pPr>
              <a:buClr>
                <a:srgbClr val="DBD9D9"/>
              </a:buClr>
              <a:buSzPct val="80000"/>
              <a:defRPr/>
            </a:pPr>
            <a:r>
              <a:rPr lang="en-US" sz="2000">
                <a:solidFill>
                  <a:srgbClr val="FFFFFF"/>
                </a:solidFill>
                <a:latin typeface="Gill Sans MT"/>
              </a:rPr>
              <a:t>Adapted from:</a:t>
            </a:r>
          </a:p>
          <a:p>
            <a:pPr>
              <a:buClr>
                <a:srgbClr val="DBD9D9"/>
              </a:buClr>
              <a:buSzPct val="80000"/>
              <a:defRPr/>
            </a:pPr>
            <a:r>
              <a:rPr lang="en-US" sz="2000">
                <a:solidFill>
                  <a:srgbClr val="FFFFFF"/>
                </a:solidFill>
                <a:latin typeface="Gill Sans MT"/>
              </a:rPr>
              <a:t>	Laura  Bennett, Harper College</a:t>
            </a:r>
          </a:p>
          <a:p>
            <a:pPr>
              <a:buClr>
                <a:srgbClr val="DBD9D9"/>
              </a:buClr>
              <a:buSzPct val="80000"/>
              <a:defRPr/>
            </a:pPr>
            <a:r>
              <a:rPr lang="en-US" sz="2000">
                <a:solidFill>
                  <a:srgbClr val="FFFFFF"/>
                </a:solidFill>
                <a:latin typeface="Gill Sans MT"/>
              </a:rPr>
              <a:t>	Mike Jungers, Missouri State University</a:t>
            </a:r>
          </a:p>
        </p:txBody>
      </p:sp>
    </p:spTree>
    <p:extLst>
      <p:ext uri="{BB962C8B-B14F-4D97-AF65-F5344CB8AC3E}">
        <p14:creationId xmlns:p14="http://schemas.microsoft.com/office/powerpoint/2010/main" val="409988516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38352"/>
            <a:ext cx="8153400" cy="861848"/>
          </a:xfrm>
        </p:spPr>
        <p:txBody>
          <a:bodyPr>
            <a:normAutofit fontScale="90000"/>
          </a:bodyPr>
          <a:lstStyle/>
          <a:p>
            <a:r>
              <a:rPr lang="en-US" sz="4400">
                <a:solidFill>
                  <a:srgbClr val="772B3B"/>
                </a:solidFill>
              </a:rPr>
              <a:t>COVID-19Know what to do</a:t>
            </a:r>
          </a:p>
        </p:txBody>
      </p:sp>
      <p:sp>
        <p:nvSpPr>
          <p:cNvPr id="3" name="Content Placeholder 2"/>
          <p:cNvSpPr>
            <a:spLocks noGrp="1"/>
          </p:cNvSpPr>
          <p:nvPr>
            <p:ph idx="1"/>
          </p:nvPr>
        </p:nvSpPr>
        <p:spPr>
          <a:xfrm>
            <a:off x="1828800" y="1600201"/>
            <a:ext cx="8382000" cy="4343399"/>
          </a:xfrm>
        </p:spPr>
        <p:txBody>
          <a:bodyPr/>
          <a:lstStyle/>
          <a:p>
            <a:r>
              <a:rPr lang="en-US"/>
              <a:t>Take </a:t>
            </a:r>
            <a:r>
              <a:rPr lang="en-US" i="1"/>
              <a:t>appropriate</a:t>
            </a:r>
            <a:r>
              <a:rPr lang="en-US"/>
              <a:t> protective actions </a:t>
            </a:r>
          </a:p>
          <a:p>
            <a:pPr lvl="1"/>
            <a:r>
              <a:rPr lang="en-US"/>
              <a:t>Wear a mask</a:t>
            </a:r>
          </a:p>
          <a:p>
            <a:pPr lvl="1"/>
            <a:r>
              <a:rPr lang="en-US"/>
              <a:t>Practice Social Distancing (&gt;6ft) </a:t>
            </a:r>
          </a:p>
          <a:p>
            <a:pPr lvl="1"/>
            <a:r>
              <a:rPr lang="en-US"/>
              <a:t>Stay home if you are sick</a:t>
            </a:r>
          </a:p>
          <a:p>
            <a:pPr lvl="1"/>
            <a:r>
              <a:rPr lang="en-US"/>
              <a:t>Wash your hands</a:t>
            </a:r>
          </a:p>
          <a:p>
            <a:pPr lvl="1"/>
            <a:r>
              <a:rPr lang="en-US"/>
              <a:t>Don’t touch your face</a:t>
            </a:r>
          </a:p>
          <a:p>
            <a:pPr lvl="1"/>
            <a:r>
              <a:rPr lang="en-US"/>
              <a:t>To report a positive COVID test or that you are a close contact call 837-3737 or email covid19@missouristate.edu</a:t>
            </a:r>
          </a:p>
        </p:txBody>
      </p:sp>
      <p:sp>
        <p:nvSpPr>
          <p:cNvPr id="5" name="Slide Number Placeholder 4"/>
          <p:cNvSpPr>
            <a:spLocks noGrp="1"/>
          </p:cNvSpPr>
          <p:nvPr>
            <p:ph type="sldNum" sz="quarter" idx="4294967295"/>
          </p:nvPr>
        </p:nvSpPr>
        <p:spPr>
          <a:xfrm>
            <a:off x="10210800" y="6305550"/>
            <a:ext cx="457200" cy="4762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721B8E-54B2-41A8-B85F-4151465E89E9}"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87224794"/>
      </p:ext>
    </p:extLst>
  </p:cSld>
  <p:clrMapOvr>
    <a:masterClrMapping/>
  </p:clrMapOvr>
  <p:transition>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8229600" cy="1252728"/>
          </a:xfrm>
        </p:spPr>
        <p:txBody>
          <a:bodyPr>
            <a:normAutofit fontScale="90000"/>
          </a:bodyPr>
          <a:lstStyle/>
          <a:p>
            <a:r>
              <a:rPr lang="en-US" sz="4400">
                <a:solidFill>
                  <a:srgbClr val="772B3B"/>
                </a:solidFill>
              </a:rPr>
              <a:t>Emergency Notification Systems</a:t>
            </a:r>
          </a:p>
        </p:txBody>
      </p:sp>
      <p:sp>
        <p:nvSpPr>
          <p:cNvPr id="3" name="Content Placeholder 2"/>
          <p:cNvSpPr>
            <a:spLocks noGrp="1"/>
          </p:cNvSpPr>
          <p:nvPr>
            <p:ph idx="1"/>
          </p:nvPr>
        </p:nvSpPr>
        <p:spPr>
          <a:xfrm>
            <a:off x="1981200" y="2286000"/>
            <a:ext cx="8305800" cy="3962400"/>
          </a:xfrm>
        </p:spPr>
        <p:txBody>
          <a:bodyPr>
            <a:normAutofit fontScale="77500" lnSpcReduction="20000"/>
          </a:bodyPr>
          <a:lstStyle/>
          <a:p>
            <a:r>
              <a:rPr lang="en-US" sz="4000"/>
              <a:t>Tornado Sirens</a:t>
            </a:r>
          </a:p>
          <a:p>
            <a:r>
              <a:rPr lang="en-US" sz="4000"/>
              <a:t>Missouri State Alerts</a:t>
            </a:r>
          </a:p>
          <a:p>
            <a:pPr lvl="1"/>
            <a:r>
              <a:rPr lang="en-US" sz="3600"/>
              <a:t>Text</a:t>
            </a:r>
          </a:p>
          <a:p>
            <a:pPr lvl="1"/>
            <a:r>
              <a:rPr lang="en-US" sz="3600"/>
              <a:t>Email</a:t>
            </a:r>
          </a:p>
          <a:p>
            <a:pPr lvl="1"/>
            <a:r>
              <a:rPr lang="en-US" sz="3600"/>
              <a:t>Voice</a:t>
            </a:r>
          </a:p>
          <a:p>
            <a:r>
              <a:rPr lang="en-US" sz="4000"/>
              <a:t>Blue Light Phones </a:t>
            </a:r>
          </a:p>
          <a:p>
            <a:r>
              <a:rPr lang="en-US" sz="4000"/>
              <a:t>Fire Alarms</a:t>
            </a:r>
          </a:p>
          <a:p>
            <a:r>
              <a:rPr lang="en-US" sz="4000"/>
              <a:t>Building Coordinators</a:t>
            </a:r>
          </a:p>
        </p:txBody>
      </p:sp>
    </p:spTree>
    <p:extLst>
      <p:ext uri="{BB962C8B-B14F-4D97-AF65-F5344CB8AC3E}">
        <p14:creationId xmlns:p14="http://schemas.microsoft.com/office/powerpoint/2010/main" val="703000472"/>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450" y="738352"/>
            <a:ext cx="7499350" cy="1143000"/>
          </a:xfrm>
        </p:spPr>
        <p:txBody>
          <a:bodyPr>
            <a:normAutofit/>
          </a:bodyPr>
          <a:lstStyle/>
          <a:p>
            <a:r>
              <a:rPr lang="en-US" sz="4400">
                <a:solidFill>
                  <a:srgbClr val="772B3B"/>
                </a:solidFill>
              </a:rPr>
              <a:t>Know what to do</a:t>
            </a:r>
          </a:p>
        </p:txBody>
      </p:sp>
      <p:sp>
        <p:nvSpPr>
          <p:cNvPr id="3" name="Content Placeholder 2"/>
          <p:cNvSpPr>
            <a:spLocks noGrp="1"/>
          </p:cNvSpPr>
          <p:nvPr>
            <p:ph idx="1"/>
          </p:nvPr>
        </p:nvSpPr>
        <p:spPr/>
        <p:txBody>
          <a:bodyPr/>
          <a:lstStyle/>
          <a:p>
            <a:r>
              <a:rPr lang="en-US"/>
              <a:t>Take </a:t>
            </a:r>
            <a:r>
              <a:rPr lang="en-US" i="1"/>
              <a:t>appropriate</a:t>
            </a:r>
            <a:r>
              <a:rPr lang="en-US"/>
              <a:t> protective actions </a:t>
            </a:r>
          </a:p>
          <a:p>
            <a:pPr lvl="1"/>
            <a:r>
              <a:rPr lang="en-US"/>
              <a:t>Shelter </a:t>
            </a:r>
          </a:p>
          <a:p>
            <a:pPr lvl="1"/>
            <a:r>
              <a:rPr lang="en-US"/>
              <a:t>Evacuate</a:t>
            </a:r>
          </a:p>
          <a:p>
            <a:pPr lvl="1"/>
            <a:r>
              <a:rPr lang="en-US"/>
              <a:t>Other</a:t>
            </a:r>
          </a:p>
          <a:p>
            <a:r>
              <a:rPr lang="en-US"/>
              <a:t>For all emergencies</a:t>
            </a:r>
          </a:p>
          <a:p>
            <a:pPr lvl="1"/>
            <a:r>
              <a:rPr lang="en-US"/>
              <a:t>Call 911</a:t>
            </a:r>
          </a:p>
          <a:p>
            <a:pPr lvl="1"/>
            <a:r>
              <a:rPr lang="en-US"/>
              <a:t>Call Safety Dispatch 836-5509</a:t>
            </a:r>
          </a:p>
        </p:txBody>
      </p:sp>
      <p:sp>
        <p:nvSpPr>
          <p:cNvPr id="5" name="Slide Number Placeholder 4"/>
          <p:cNvSpPr>
            <a:spLocks noGrp="1"/>
          </p:cNvSpPr>
          <p:nvPr>
            <p:ph type="sldNum" sz="quarter" idx="4294967295"/>
          </p:nvPr>
        </p:nvSpPr>
        <p:spPr>
          <a:xfrm>
            <a:off x="10210800" y="6305550"/>
            <a:ext cx="457200" cy="4762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721B8E-54B2-41A8-B85F-4151465E89E9}"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28558539"/>
      </p:ext>
    </p:extLst>
  </p:cSld>
  <p:clrMapOvr>
    <a:masterClrMapping/>
  </p:clrMapOvr>
  <p:transition>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a:solidFill>
                  <a:srgbClr val="772B3B"/>
                </a:solidFill>
              </a:rPr>
              <a:t>Sheltering</a:t>
            </a:r>
          </a:p>
        </p:txBody>
      </p:sp>
      <p:sp>
        <p:nvSpPr>
          <p:cNvPr id="3" name="Content Placeholder 2"/>
          <p:cNvSpPr>
            <a:spLocks noGrp="1"/>
          </p:cNvSpPr>
          <p:nvPr>
            <p:ph idx="1"/>
          </p:nvPr>
        </p:nvSpPr>
        <p:spPr/>
        <p:txBody>
          <a:bodyPr/>
          <a:lstStyle/>
          <a:p>
            <a:r>
              <a:rPr lang="en-US" sz="2200"/>
              <a:t>Each building has designated areas for use during severe weather emergencies, including tornados</a:t>
            </a:r>
          </a:p>
          <a:p>
            <a:r>
              <a:rPr lang="en-US" sz="2200"/>
              <a:t>If unsure of the shelter location, go to:</a:t>
            </a:r>
          </a:p>
          <a:p>
            <a:pPr lvl="1"/>
            <a:r>
              <a:rPr lang="en-US" sz="1800"/>
              <a:t>lowest level </a:t>
            </a:r>
          </a:p>
          <a:p>
            <a:pPr lvl="1"/>
            <a:r>
              <a:rPr lang="en-US" sz="1800"/>
              <a:t>interior room</a:t>
            </a:r>
          </a:p>
          <a:p>
            <a:pPr lvl="1"/>
            <a:r>
              <a:rPr lang="en-US" sz="1800"/>
              <a:t>with no windows</a:t>
            </a:r>
          </a:p>
          <a:p>
            <a:r>
              <a:rPr lang="en-US" sz="2200"/>
              <a:t>If outside, move inside immediately</a:t>
            </a:r>
          </a:p>
          <a:p>
            <a:r>
              <a:rPr lang="en-US" sz="2200"/>
              <a:t>Each building’s plan can be found at: </a:t>
            </a:r>
          </a:p>
          <a:p>
            <a:pPr marL="0" indent="0">
              <a:buNone/>
            </a:pPr>
            <a:r>
              <a:rPr lang="en-US" sz="2200">
                <a:hlinkClick r:id="rId2"/>
              </a:rPr>
              <a:t>http://www.missouristate.edu/safety/building-evacuation-and-shelter-locations-reference-chart.htm</a:t>
            </a:r>
            <a:endParaRPr lang="en-US" sz="2200"/>
          </a:p>
          <a:p>
            <a:pPr marL="0" indent="0">
              <a:buNone/>
            </a:pPr>
            <a:endParaRPr lang="en-US" sz="2200"/>
          </a:p>
          <a:p>
            <a:endParaRPr lang="en-US"/>
          </a:p>
          <a:p>
            <a:endParaRPr lang="en-US"/>
          </a:p>
        </p:txBody>
      </p:sp>
      <p:sp>
        <p:nvSpPr>
          <p:cNvPr id="5" name="Slide Number Placeholder 4"/>
          <p:cNvSpPr>
            <a:spLocks noGrp="1"/>
          </p:cNvSpPr>
          <p:nvPr>
            <p:ph type="sldNum" sz="quarter" idx="4294967295"/>
          </p:nvPr>
        </p:nvSpPr>
        <p:spPr>
          <a:xfrm>
            <a:off x="10210800" y="6305550"/>
            <a:ext cx="457200" cy="4762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721B8E-54B2-41A8-B85F-4151465E89E9}"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6266886"/>
      </p:ext>
    </p:extLst>
  </p:cSld>
  <p:clrMapOvr>
    <a:masterClrMapping/>
  </p:clrMapOvr>
  <p:transition>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a:solidFill>
                  <a:srgbClr val="772B3B"/>
                </a:solidFill>
              </a:rPr>
              <a:t>Evacuation</a:t>
            </a:r>
          </a:p>
        </p:txBody>
      </p:sp>
      <p:sp>
        <p:nvSpPr>
          <p:cNvPr id="3" name="Content Placeholder 2"/>
          <p:cNvSpPr>
            <a:spLocks noGrp="1"/>
          </p:cNvSpPr>
          <p:nvPr>
            <p:ph idx="1"/>
          </p:nvPr>
        </p:nvSpPr>
        <p:spPr/>
        <p:txBody>
          <a:bodyPr>
            <a:normAutofit fontScale="85000" lnSpcReduction="20000"/>
          </a:bodyPr>
          <a:lstStyle/>
          <a:p>
            <a:r>
              <a:rPr lang="en-US"/>
              <a:t>Remain calm</a:t>
            </a:r>
          </a:p>
          <a:p>
            <a:r>
              <a:rPr lang="en-US"/>
              <a:t>Do not use elevators</a:t>
            </a:r>
          </a:p>
          <a:p>
            <a:r>
              <a:rPr lang="en-US"/>
              <a:t>Walk to evacuation areas and tell others to do the same</a:t>
            </a:r>
          </a:p>
          <a:p>
            <a:r>
              <a:rPr lang="en-US"/>
              <a:t>Offer to help those who need assistance</a:t>
            </a:r>
          </a:p>
          <a:p>
            <a:r>
              <a:rPr lang="en-US"/>
              <a:t>Move to Evacuation Destination</a:t>
            </a:r>
          </a:p>
          <a:p>
            <a:r>
              <a:rPr lang="en-US"/>
              <a:t>Do not return, until all clear is given</a:t>
            </a:r>
          </a:p>
          <a:p>
            <a:r>
              <a:rPr lang="en-US"/>
              <a:t>Each building’s plan can be found at:  </a:t>
            </a:r>
          </a:p>
          <a:p>
            <a:pPr marL="0" indent="0">
              <a:buNone/>
            </a:pPr>
            <a:r>
              <a:rPr lang="en-US">
                <a:hlinkClick r:id="rId2"/>
              </a:rPr>
              <a:t>http://www.missouristate.edu/safety/building-evacuation-and-shelter-locations-reference-chart.htm</a:t>
            </a:r>
            <a:endParaRPr lang="en-US"/>
          </a:p>
          <a:p>
            <a:pPr marL="0" indent="0">
              <a:buNone/>
            </a:pPr>
            <a:endParaRPr lang="en-US"/>
          </a:p>
        </p:txBody>
      </p:sp>
    </p:spTree>
    <p:extLst>
      <p:ext uri="{BB962C8B-B14F-4D97-AF65-F5344CB8AC3E}">
        <p14:creationId xmlns:p14="http://schemas.microsoft.com/office/powerpoint/2010/main" val="2934933480"/>
      </p:ext>
    </p:extLst>
  </p:cSld>
  <p:clrMapOvr>
    <a:masterClrMapping/>
  </p:clrMapOvr>
  <p:transition>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234" y="533400"/>
            <a:ext cx="8305800" cy="1143000"/>
          </a:xfrm>
        </p:spPr>
        <p:txBody>
          <a:bodyPr>
            <a:normAutofit/>
          </a:bodyPr>
          <a:lstStyle/>
          <a:p>
            <a:r>
              <a:rPr lang="en-US" sz="4800">
                <a:solidFill>
                  <a:srgbClr val="772B3B"/>
                </a:solidFill>
              </a:rPr>
              <a:t>Other</a:t>
            </a:r>
          </a:p>
        </p:txBody>
      </p:sp>
      <p:sp>
        <p:nvSpPr>
          <p:cNvPr id="3" name="Content Placeholder 2"/>
          <p:cNvSpPr>
            <a:spLocks noGrp="1"/>
          </p:cNvSpPr>
          <p:nvPr>
            <p:ph idx="1"/>
          </p:nvPr>
        </p:nvSpPr>
        <p:spPr>
          <a:xfrm>
            <a:off x="1676400" y="1676401"/>
            <a:ext cx="9144000" cy="4864647"/>
          </a:xfrm>
        </p:spPr>
        <p:txBody>
          <a:bodyPr/>
          <a:lstStyle/>
          <a:p>
            <a:r>
              <a:rPr lang="en-US" sz="4000"/>
              <a:t>Some emergencies are unique</a:t>
            </a:r>
          </a:p>
          <a:p>
            <a:pPr lvl="1"/>
            <a:r>
              <a:rPr lang="en-US" sz="3600"/>
              <a:t>Suspicious objects – Bomb threats</a:t>
            </a:r>
          </a:p>
          <a:p>
            <a:pPr lvl="1"/>
            <a:r>
              <a:rPr lang="en-US" sz="3600"/>
              <a:t>Medical emergencies</a:t>
            </a:r>
          </a:p>
          <a:p>
            <a:pPr lvl="1"/>
            <a:r>
              <a:rPr lang="en-US" sz="3600"/>
              <a:t>Active shooter</a:t>
            </a:r>
          </a:p>
          <a:p>
            <a:pPr lvl="1"/>
            <a:r>
              <a:rPr lang="en-US" sz="3600"/>
              <a:t>Power outages</a:t>
            </a:r>
          </a:p>
          <a:p>
            <a:pPr lvl="1"/>
            <a:r>
              <a:rPr lang="en-US" sz="3600"/>
              <a:t>Flooding</a:t>
            </a:r>
          </a:p>
        </p:txBody>
      </p:sp>
      <p:sp>
        <p:nvSpPr>
          <p:cNvPr id="5" name="Slide Number Placeholder 4"/>
          <p:cNvSpPr>
            <a:spLocks noGrp="1"/>
          </p:cNvSpPr>
          <p:nvPr>
            <p:ph type="sldNum" sz="quarter" idx="4294967295"/>
          </p:nvPr>
        </p:nvSpPr>
        <p:spPr>
          <a:xfrm>
            <a:off x="10210800" y="6305550"/>
            <a:ext cx="457200" cy="4762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721B8E-54B2-41A8-B85F-4151465E89E9}"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82258309"/>
      </p:ext>
    </p:extLst>
  </p:cSld>
  <p:clrMapOvr>
    <a:masterClrMapping/>
  </p:clrMapOvr>
  <p:transition>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325" y="685801"/>
            <a:ext cx="7499350" cy="1066799"/>
          </a:xfrm>
        </p:spPr>
        <p:txBody>
          <a:bodyPr>
            <a:normAutofit/>
          </a:bodyPr>
          <a:lstStyle/>
          <a:p>
            <a:r>
              <a:rPr lang="en-US" sz="4400">
                <a:solidFill>
                  <a:srgbClr val="772B3B"/>
                </a:solidFill>
              </a:rPr>
              <a:t>Medical Emergencies</a:t>
            </a:r>
          </a:p>
        </p:txBody>
      </p:sp>
      <p:sp>
        <p:nvSpPr>
          <p:cNvPr id="3" name="Content Placeholder 2"/>
          <p:cNvSpPr>
            <a:spLocks noGrp="1"/>
          </p:cNvSpPr>
          <p:nvPr>
            <p:ph idx="1"/>
          </p:nvPr>
        </p:nvSpPr>
        <p:spPr>
          <a:xfrm>
            <a:off x="1981200" y="1828800"/>
            <a:ext cx="8496300" cy="3962400"/>
          </a:xfrm>
        </p:spPr>
        <p:txBody>
          <a:bodyPr/>
          <a:lstStyle/>
          <a:p>
            <a:r>
              <a:rPr lang="en-US" sz="2800"/>
              <a:t>Medical Emergency - medical condition that could result in serious injury or harm to an individual without immediate medical attention.</a:t>
            </a:r>
          </a:p>
          <a:p>
            <a:r>
              <a:rPr lang="en-US" sz="2800"/>
              <a:t>Protective Actions: </a:t>
            </a:r>
          </a:p>
          <a:p>
            <a:pPr lvl="1"/>
            <a:r>
              <a:rPr lang="en-US" sz="2400"/>
              <a:t>Call 911 and Safety x65509</a:t>
            </a:r>
          </a:p>
          <a:p>
            <a:pPr lvl="1"/>
            <a:r>
              <a:rPr lang="en-US" sz="2400"/>
              <a:t>Remain calm and keep others calm</a:t>
            </a:r>
          </a:p>
          <a:p>
            <a:pPr lvl="1"/>
            <a:r>
              <a:rPr lang="en-US" sz="2400"/>
              <a:t>Provide assistance </a:t>
            </a:r>
          </a:p>
          <a:p>
            <a:pPr lvl="2"/>
            <a:r>
              <a:rPr lang="en-US" sz="2000"/>
              <a:t>to your level of training</a:t>
            </a:r>
          </a:p>
          <a:p>
            <a:pPr marL="0" indent="0">
              <a:buNone/>
            </a:pPr>
            <a:endParaRPr lang="en-US" sz="2800"/>
          </a:p>
          <a:p>
            <a:endParaRPr lang="en-US" sz="2800"/>
          </a:p>
        </p:txBody>
      </p:sp>
    </p:spTree>
    <p:extLst>
      <p:ext uri="{BB962C8B-B14F-4D97-AF65-F5344CB8AC3E}">
        <p14:creationId xmlns:p14="http://schemas.microsoft.com/office/powerpoint/2010/main" val="1233877310"/>
      </p:ext>
    </p:extLst>
  </p:cSld>
  <p:clrMapOvr>
    <a:masterClrMapping/>
  </p:clrMapOvr>
  <p:transition>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a:solidFill>
                  <a:srgbClr val="772B3B"/>
                </a:solidFill>
              </a:rPr>
              <a:t>Medical Emergencies</a:t>
            </a:r>
          </a:p>
        </p:txBody>
      </p:sp>
      <p:sp>
        <p:nvSpPr>
          <p:cNvPr id="3" name="Content Placeholder 2"/>
          <p:cNvSpPr>
            <a:spLocks noGrp="1"/>
          </p:cNvSpPr>
          <p:nvPr>
            <p:ph idx="1"/>
          </p:nvPr>
        </p:nvSpPr>
        <p:spPr/>
        <p:txBody>
          <a:bodyPr/>
          <a:lstStyle/>
          <a:p>
            <a:r>
              <a:rPr lang="en-US"/>
              <a:t>Pre-actions</a:t>
            </a:r>
          </a:p>
          <a:p>
            <a:pPr lvl="1"/>
            <a:r>
              <a:rPr lang="en-US"/>
              <a:t>Take a CPR/AED course (Compression Only or Certification)</a:t>
            </a:r>
          </a:p>
          <a:p>
            <a:pPr lvl="1"/>
            <a:r>
              <a:rPr lang="en-US"/>
              <a:t>Take a First Aid course</a:t>
            </a:r>
          </a:p>
          <a:p>
            <a:pPr lvl="1"/>
            <a:r>
              <a:rPr lang="en-US"/>
              <a:t>Take a Stop the Bleed course</a:t>
            </a:r>
          </a:p>
          <a:p>
            <a:pPr lvl="1"/>
            <a:r>
              <a:rPr lang="en-US"/>
              <a:t>Know where your nearest AED is located</a:t>
            </a:r>
          </a:p>
          <a:p>
            <a:pPr lvl="1"/>
            <a:r>
              <a:rPr lang="en-US"/>
              <a:t>Download the </a:t>
            </a:r>
            <a:r>
              <a:rPr lang="en-US" err="1"/>
              <a:t>PulsePoint</a:t>
            </a:r>
            <a:r>
              <a:rPr lang="en-US"/>
              <a:t> free app</a:t>
            </a:r>
          </a:p>
          <a:p>
            <a:pPr lvl="1"/>
            <a:endParaRPr lang="en-US"/>
          </a:p>
          <a:p>
            <a:pPr marL="0" indent="0">
              <a:buNone/>
            </a:pPr>
            <a:endParaRPr lang="en-US"/>
          </a:p>
          <a:p>
            <a:endParaRPr lang="en-US"/>
          </a:p>
        </p:txBody>
      </p:sp>
    </p:spTree>
    <p:extLst>
      <p:ext uri="{BB962C8B-B14F-4D97-AF65-F5344CB8AC3E}">
        <p14:creationId xmlns:p14="http://schemas.microsoft.com/office/powerpoint/2010/main" val="204912366"/>
      </p:ext>
    </p:extLst>
  </p:cSld>
  <p:clrMapOvr>
    <a:masterClrMapping/>
  </p:clrMapOvr>
  <p:transition>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a:solidFill>
                  <a:srgbClr val="772B3B"/>
                </a:solidFill>
              </a:rPr>
              <a:t>Fire Emergency</a:t>
            </a:r>
          </a:p>
        </p:txBody>
      </p:sp>
      <p:sp>
        <p:nvSpPr>
          <p:cNvPr id="3" name="Content Placeholder 2"/>
          <p:cNvSpPr>
            <a:spLocks noGrp="1"/>
          </p:cNvSpPr>
          <p:nvPr>
            <p:ph idx="1"/>
          </p:nvPr>
        </p:nvSpPr>
        <p:spPr/>
        <p:txBody>
          <a:bodyPr>
            <a:normAutofit fontScale="70000" lnSpcReduction="20000"/>
          </a:bodyPr>
          <a:lstStyle/>
          <a:p>
            <a:pPr marL="0" indent="0">
              <a:buNone/>
            </a:pPr>
            <a:r>
              <a:rPr lang="en-US" sz="3800"/>
              <a:t>Protective Actions: </a:t>
            </a:r>
          </a:p>
          <a:p>
            <a:pPr marL="0" indent="0">
              <a:buNone/>
            </a:pPr>
            <a:r>
              <a:rPr lang="en-US"/>
              <a:t>Small Fires (size of small trash can)</a:t>
            </a:r>
          </a:p>
          <a:p>
            <a:pPr lvl="1"/>
            <a:r>
              <a:rPr lang="en-US"/>
              <a:t>Have someone call 911 and MSU Safety Dispatch x65509</a:t>
            </a:r>
          </a:p>
          <a:p>
            <a:pPr lvl="1"/>
            <a:r>
              <a:rPr lang="en-US"/>
              <a:t>Use the nearest fire extinguisher if you are comfortable in doing so</a:t>
            </a:r>
          </a:p>
          <a:p>
            <a:pPr lvl="2"/>
            <a:r>
              <a:rPr lang="en-US"/>
              <a:t>Pull the pin</a:t>
            </a:r>
          </a:p>
          <a:p>
            <a:pPr lvl="2"/>
            <a:r>
              <a:rPr lang="en-US"/>
              <a:t>Aim at the base</a:t>
            </a:r>
          </a:p>
          <a:p>
            <a:pPr lvl="2"/>
            <a:r>
              <a:rPr lang="en-US"/>
              <a:t>Squeeze the trigger</a:t>
            </a:r>
          </a:p>
          <a:p>
            <a:pPr lvl="2"/>
            <a:r>
              <a:rPr lang="en-US"/>
              <a:t>Sweep back and forth until completely extinguished</a:t>
            </a:r>
          </a:p>
          <a:p>
            <a:pPr marL="0" indent="0">
              <a:buNone/>
            </a:pPr>
            <a:r>
              <a:rPr lang="en-US"/>
              <a:t>Large Fires (or when the alarm sounds) </a:t>
            </a:r>
          </a:p>
          <a:p>
            <a:pPr lvl="1"/>
            <a:r>
              <a:rPr lang="en-US"/>
              <a:t>Use nearest exit to evacuate the building, close the door but do not lock it behind you</a:t>
            </a:r>
          </a:p>
          <a:p>
            <a:pPr lvl="1"/>
            <a:r>
              <a:rPr lang="en-US"/>
              <a:t>Activate the building alarm (through fire alarm pull station located by the exit)</a:t>
            </a:r>
          </a:p>
          <a:p>
            <a:pPr lvl="1"/>
            <a:r>
              <a:rPr lang="en-US"/>
              <a:t>Call 911 and  Safety Dispatch x65509</a:t>
            </a:r>
          </a:p>
          <a:p>
            <a:endParaRPr lang="en-US"/>
          </a:p>
        </p:txBody>
      </p:sp>
    </p:spTree>
    <p:extLst>
      <p:ext uri="{BB962C8B-B14F-4D97-AF65-F5344CB8AC3E}">
        <p14:creationId xmlns:p14="http://schemas.microsoft.com/office/powerpoint/2010/main" val="3598968579"/>
      </p:ext>
    </p:extLst>
  </p:cSld>
  <p:clrMapOvr>
    <a:masterClrMapping/>
  </p:clrMapOvr>
  <p:transition>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a:solidFill>
                  <a:srgbClr val="772B3B"/>
                </a:solidFill>
              </a:rPr>
              <a:t>Fire Emergency</a:t>
            </a:r>
          </a:p>
        </p:txBody>
      </p:sp>
      <p:sp>
        <p:nvSpPr>
          <p:cNvPr id="3" name="Content Placeholder 2"/>
          <p:cNvSpPr>
            <a:spLocks noGrp="1"/>
          </p:cNvSpPr>
          <p:nvPr>
            <p:ph idx="1"/>
          </p:nvPr>
        </p:nvSpPr>
        <p:spPr/>
        <p:txBody>
          <a:bodyPr>
            <a:normAutofit/>
          </a:bodyPr>
          <a:lstStyle/>
          <a:p>
            <a:pPr marL="0" indent="0">
              <a:buNone/>
            </a:pPr>
            <a:r>
              <a:rPr lang="en-US"/>
              <a:t>Pre-Actions:</a:t>
            </a:r>
          </a:p>
          <a:p>
            <a:r>
              <a:rPr lang="en-US"/>
              <a:t>Know the location of</a:t>
            </a:r>
          </a:p>
          <a:p>
            <a:pPr lvl="1"/>
            <a:r>
              <a:rPr lang="en-US"/>
              <a:t>Fire exits</a:t>
            </a:r>
          </a:p>
          <a:p>
            <a:pPr lvl="1"/>
            <a:r>
              <a:rPr lang="en-US"/>
              <a:t>Fire alarm pull stations</a:t>
            </a:r>
          </a:p>
          <a:p>
            <a:pPr lvl="1"/>
            <a:r>
              <a:rPr lang="en-US"/>
              <a:t>Evacuation Location</a:t>
            </a:r>
          </a:p>
          <a:p>
            <a:pPr lvl="1"/>
            <a:r>
              <a:rPr lang="en-US"/>
              <a:t>Fire Extinguisher location</a:t>
            </a:r>
          </a:p>
          <a:p>
            <a:r>
              <a:rPr lang="en-US"/>
              <a:t>Take a fire extinguisher course</a:t>
            </a:r>
          </a:p>
          <a:p>
            <a:endParaRPr lang="en-US"/>
          </a:p>
        </p:txBody>
      </p:sp>
    </p:spTree>
    <p:extLst>
      <p:ext uri="{BB962C8B-B14F-4D97-AF65-F5344CB8AC3E}">
        <p14:creationId xmlns:p14="http://schemas.microsoft.com/office/powerpoint/2010/main" val="2096235733"/>
      </p:ext>
    </p:extLst>
  </p:cSld>
  <p:clrMapOvr>
    <a:masterClrMapping/>
  </p:clrMapOvr>
  <p:transition>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Introduction</a:t>
            </a:r>
          </a:p>
        </p:txBody>
      </p:sp>
      <p:sp>
        <p:nvSpPr>
          <p:cNvPr id="3" name="Content Placeholder 2"/>
          <p:cNvSpPr>
            <a:spLocks noGrp="1"/>
          </p:cNvSpPr>
          <p:nvPr>
            <p:ph idx="1"/>
          </p:nvPr>
        </p:nvSpPr>
        <p:spPr>
          <a:xfrm>
            <a:off x="1981200" y="2743200"/>
            <a:ext cx="8229600" cy="3657600"/>
          </a:xfrm>
        </p:spPr>
        <p:txBody>
          <a:bodyPr vert="horz" lIns="54864" tIns="91440" rtlCol="0" anchor="t">
            <a:normAutofit lnSpcReduction="10000"/>
          </a:bodyPr>
          <a:lstStyle/>
          <a:p>
            <a:pPr marL="438785"/>
            <a:r>
              <a:rPr lang="en-US"/>
              <a:t>Dr. Andrea Weber, Dean of Students</a:t>
            </a:r>
          </a:p>
          <a:p>
            <a:pPr marL="731393" lvl="1"/>
            <a:r>
              <a:rPr lang="en-US"/>
              <a:t>Chair</a:t>
            </a:r>
          </a:p>
          <a:p>
            <a:pPr marL="996569" lvl="2"/>
            <a:r>
              <a:rPr lang="en-US"/>
              <a:t>836-5527</a:t>
            </a:r>
          </a:p>
          <a:p>
            <a:pPr marL="996569" lvl="2"/>
            <a:r>
              <a:rPr lang="en-US"/>
              <a:t>PSU 405	</a:t>
            </a:r>
          </a:p>
          <a:p>
            <a:pPr marL="438785"/>
            <a:r>
              <a:rPr lang="en-US"/>
              <a:t>Anna Clark</a:t>
            </a:r>
          </a:p>
          <a:p>
            <a:pPr lvl="1"/>
            <a:r>
              <a:rPr lang="en-US"/>
              <a:t>Care Consultant, Dean of Students Office</a:t>
            </a:r>
          </a:p>
          <a:p>
            <a:pPr marL="996315" lvl="2"/>
            <a:r>
              <a:rPr lang="en-US"/>
              <a:t>836-5527</a:t>
            </a:r>
          </a:p>
          <a:p>
            <a:pPr marL="996315" lvl="2"/>
            <a:r>
              <a:rPr lang="en-US"/>
              <a:t>PSU 405</a:t>
            </a:r>
          </a:p>
          <a:p>
            <a:pPr marL="118745" indent="0">
              <a:buNone/>
            </a:pPr>
            <a:endParaRPr lang="en-US"/>
          </a:p>
        </p:txBody>
      </p:sp>
    </p:spTree>
    <p:extLst>
      <p:ext uri="{BB962C8B-B14F-4D97-AF65-F5344CB8AC3E}">
        <p14:creationId xmlns:p14="http://schemas.microsoft.com/office/powerpoint/2010/main" val="3885968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920" y="609600"/>
            <a:ext cx="8563961" cy="1143000"/>
          </a:xfrm>
        </p:spPr>
        <p:txBody>
          <a:bodyPr>
            <a:normAutofit/>
          </a:bodyPr>
          <a:lstStyle/>
          <a:p>
            <a:r>
              <a:rPr lang="en-US" sz="4400">
                <a:solidFill>
                  <a:srgbClr val="772B3B"/>
                </a:solidFill>
              </a:rPr>
              <a:t>Active Shooter/Aggressor</a:t>
            </a:r>
          </a:p>
        </p:txBody>
      </p:sp>
      <p:sp>
        <p:nvSpPr>
          <p:cNvPr id="3" name="Content Placeholder 2"/>
          <p:cNvSpPr>
            <a:spLocks noGrp="1"/>
          </p:cNvSpPr>
          <p:nvPr>
            <p:ph idx="1"/>
          </p:nvPr>
        </p:nvSpPr>
        <p:spPr/>
        <p:txBody>
          <a:bodyPr/>
          <a:lstStyle/>
          <a:p>
            <a:pPr marL="0" indent="0">
              <a:buNone/>
            </a:pPr>
            <a:r>
              <a:rPr lang="en-US"/>
              <a:t>This can include a wide variety of situations, including active and perceived violence</a:t>
            </a:r>
          </a:p>
          <a:p>
            <a:r>
              <a:rPr lang="en-US"/>
              <a:t>Protective Actions:</a:t>
            </a:r>
          </a:p>
          <a:p>
            <a:pPr lvl="1"/>
            <a:r>
              <a:rPr lang="en-US"/>
              <a:t>Run, Hide, Fight</a:t>
            </a:r>
          </a:p>
          <a:p>
            <a:pPr lvl="1"/>
            <a:r>
              <a:rPr lang="en-US"/>
              <a:t>Call 911 if safe to do so</a:t>
            </a:r>
          </a:p>
          <a:p>
            <a:pPr lvl="1"/>
            <a:r>
              <a:rPr lang="en-US"/>
              <a:t>Comply with law enforcement requests</a:t>
            </a:r>
          </a:p>
        </p:txBody>
      </p:sp>
      <p:sp>
        <p:nvSpPr>
          <p:cNvPr id="5" name="Slide Number Placeholder 4"/>
          <p:cNvSpPr>
            <a:spLocks noGrp="1"/>
          </p:cNvSpPr>
          <p:nvPr>
            <p:ph type="sldNum" sz="quarter" idx="4294967295"/>
          </p:nvPr>
        </p:nvSpPr>
        <p:spPr>
          <a:xfrm>
            <a:off x="10210800" y="6305550"/>
            <a:ext cx="457200" cy="4762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721B8E-54B2-41A8-B85F-4151465E89E9}"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84162361"/>
      </p:ext>
    </p:extLst>
  </p:cSld>
  <p:clrMapOvr>
    <a:masterClrMapping/>
  </p:clrMapOvr>
  <p:transition>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10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 name="Footer Placeholder 2"/>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BFCED6"/>
              </a:solidFill>
              <a:effectLst/>
              <a:uLnTx/>
              <a:uFillTx/>
              <a:latin typeface="Arial"/>
              <a:ea typeface="+mn-ea"/>
              <a:cs typeface="+mn-cs"/>
            </a:endParaRPr>
          </a:p>
        </p:txBody>
      </p:sp>
      <p:sp>
        <p:nvSpPr>
          <p:cNvPr id="5" name="Content Placeholder 4"/>
          <p:cNvSpPr>
            <a:spLocks noGrp="1"/>
          </p:cNvSpPr>
          <p:nvPr>
            <p:ph idx="1"/>
          </p:nvPr>
        </p:nvSpPr>
        <p:spPr>
          <a:xfrm>
            <a:off x="2057401" y="3581400"/>
            <a:ext cx="7696199" cy="2587432"/>
          </a:xfrm>
        </p:spPr>
        <p:txBody>
          <a:bodyPr>
            <a:normAutofit/>
          </a:bodyPr>
          <a:lstStyle/>
          <a:p>
            <a:pPr marL="0" indent="0">
              <a:buNone/>
            </a:pPr>
            <a:endParaRPr lang="en-US">
              <a:solidFill>
                <a:schemeClr val="tx1"/>
              </a:solidFill>
              <a:latin typeface="Baskerville Old Face" panose="02020602080505020303" pitchFamily="18" charset="0"/>
            </a:endParaRPr>
          </a:p>
          <a:p>
            <a:pPr marL="0" indent="0" algn="ctr">
              <a:buNone/>
            </a:pPr>
            <a:r>
              <a:rPr lang="en-US">
                <a:solidFill>
                  <a:schemeClr val="tx1"/>
                </a:solidFill>
                <a:latin typeface="Baskerville Old Face" panose="02020602080505020303" pitchFamily="18" charset="0"/>
              </a:rPr>
              <a:t>The following contains graphic information  about violence which may be disturbing to some.</a:t>
            </a:r>
          </a:p>
        </p:txBody>
      </p:sp>
      <p:sp>
        <p:nvSpPr>
          <p:cNvPr id="6" name="Text Placeholder 5"/>
          <p:cNvSpPr>
            <a:spLocks noGrp="1"/>
          </p:cNvSpPr>
          <p:nvPr>
            <p:ph type="body" sz="quarter" idx="14"/>
          </p:nvPr>
        </p:nvSpPr>
        <p:spPr>
          <a:xfrm>
            <a:off x="2723492" y="1495427"/>
            <a:ext cx="8001001" cy="342899"/>
          </a:xfrm>
        </p:spPr>
        <p:txBody>
          <a:bodyPr>
            <a:normAutofit fontScale="92500" lnSpcReduction="20000"/>
          </a:bodyPr>
          <a:lstStyle/>
          <a:p>
            <a:r>
              <a:rPr lang="en-US">
                <a:hlinkClick r:id="rId3"/>
              </a:rPr>
              <a:t>https://www.youtube.com/watch?v=5VcSwejU2D0</a:t>
            </a:r>
            <a:endParaRPr lang="en-US"/>
          </a:p>
        </p:txBody>
      </p:sp>
      <p:sp>
        <p:nvSpPr>
          <p:cNvPr id="4" name="Title 3"/>
          <p:cNvSpPr>
            <a:spLocks noGrp="1"/>
          </p:cNvSpPr>
          <p:nvPr>
            <p:ph type="title"/>
          </p:nvPr>
        </p:nvSpPr>
        <p:spPr>
          <a:xfrm>
            <a:off x="1524000" y="680408"/>
            <a:ext cx="8305800" cy="733426"/>
          </a:xfrm>
        </p:spPr>
        <p:txBody>
          <a:bodyPr>
            <a:normAutofit fontScale="90000"/>
          </a:bodyPr>
          <a:lstStyle/>
          <a:p>
            <a:r>
              <a:rPr lang="en-US" sz="4400">
                <a:solidFill>
                  <a:srgbClr val="772B3B"/>
                </a:solidFill>
              </a:rPr>
              <a:t>Run, Hide, Fight</a:t>
            </a: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133601"/>
            <a:ext cx="2279970" cy="200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699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1000" b="0" i="0" u="none" strike="noStrike" kern="1200" cap="none" spc="0" normalizeH="0" baseline="0" noProof="0" dirty="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 name="Footer Placeholder 2"/>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BFCED6"/>
              </a:solidFill>
              <a:effectLst/>
              <a:uLnTx/>
              <a:uFillTx/>
              <a:latin typeface="Arial"/>
              <a:ea typeface="+mn-ea"/>
              <a:cs typeface="+mn-cs"/>
            </a:endParaRPr>
          </a:p>
        </p:txBody>
      </p:sp>
      <p:pic>
        <p:nvPicPr>
          <p:cNvPr id="7" name="Online Media 6" title="RUN. HIDE. FIGHT.ￂﾮ Surviving an Active Shooter Event - English">
            <a:hlinkClick r:id="" action="ppaction://media"/>
            <a:extLst>
              <a:ext uri="{FF2B5EF4-FFF2-40B4-BE49-F238E27FC236}">
                <a16:creationId xmlns:a16="http://schemas.microsoft.com/office/drawing/2014/main" id="{4682DEB8-6112-47AE-A041-E3BD901DCE45}"/>
              </a:ext>
            </a:extLst>
          </p:cNvPr>
          <p:cNvPicPr>
            <a:picLocks noRot="1" noChangeAspect="1"/>
          </p:cNvPicPr>
          <p:nvPr>
            <a:videoFile r:link="rId1"/>
          </p:nvPr>
        </p:nvPicPr>
        <p:blipFill>
          <a:blip r:embed="rId4"/>
          <a:stretch>
            <a:fillRect/>
          </a:stretch>
        </p:blipFill>
        <p:spPr>
          <a:xfrm>
            <a:off x="1694722" y="953281"/>
            <a:ext cx="8802557" cy="4951439"/>
          </a:xfrm>
          <a:prstGeom prst="rect">
            <a:avLst/>
          </a:prstGeom>
        </p:spPr>
      </p:pic>
    </p:spTree>
    <p:extLst>
      <p:ext uri="{BB962C8B-B14F-4D97-AF65-F5344CB8AC3E}">
        <p14:creationId xmlns:p14="http://schemas.microsoft.com/office/powerpoint/2010/main" val="3386560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a:solidFill>
                  <a:srgbClr val="772B3B"/>
                </a:solidFill>
              </a:rPr>
              <a:t>Police Arrival</a:t>
            </a:r>
          </a:p>
        </p:txBody>
      </p:sp>
      <p:sp>
        <p:nvSpPr>
          <p:cNvPr id="3" name="Content Placeholder 2"/>
          <p:cNvSpPr>
            <a:spLocks noGrp="1"/>
          </p:cNvSpPr>
          <p:nvPr>
            <p:ph idx="1"/>
          </p:nvPr>
        </p:nvSpPr>
        <p:spPr/>
        <p:txBody>
          <a:bodyPr>
            <a:normAutofit fontScale="92500" lnSpcReduction="10000"/>
          </a:bodyPr>
          <a:lstStyle/>
          <a:p>
            <a:r>
              <a:rPr lang="en-US" sz="2800"/>
              <a:t>Show them empty hands</a:t>
            </a:r>
          </a:p>
          <a:p>
            <a:endParaRPr lang="en-US" sz="2800"/>
          </a:p>
          <a:p>
            <a:r>
              <a:rPr lang="en-US" sz="2800"/>
              <a:t>Follow instructions quickly and calmly</a:t>
            </a:r>
          </a:p>
          <a:p>
            <a:endParaRPr lang="en-US" sz="2800"/>
          </a:p>
          <a:p>
            <a:r>
              <a:rPr lang="en-US" sz="2800"/>
              <a:t>Answer any questions they ask</a:t>
            </a:r>
          </a:p>
          <a:p>
            <a:endParaRPr lang="en-US" sz="2800"/>
          </a:p>
          <a:p>
            <a:r>
              <a:rPr lang="en-US" sz="2800"/>
              <a:t>Tell them where the attacker is</a:t>
            </a:r>
          </a:p>
          <a:p>
            <a:endParaRPr lang="en-US" sz="2800"/>
          </a:p>
          <a:p>
            <a:r>
              <a:rPr lang="en-US" sz="2800"/>
              <a:t>Tell them what/where the weapon is</a:t>
            </a:r>
          </a:p>
        </p:txBody>
      </p:sp>
    </p:spTree>
    <p:extLst>
      <p:ext uri="{BB962C8B-B14F-4D97-AF65-F5344CB8AC3E}">
        <p14:creationId xmlns:p14="http://schemas.microsoft.com/office/powerpoint/2010/main" val="1414401840"/>
      </p:ext>
    </p:extLst>
  </p:cSld>
  <p:clrMapOvr>
    <a:masterClrMapping/>
  </p:clrMapOvr>
  <p:transition>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0"/>
            <a:ext cx="8458200" cy="1143000"/>
          </a:xfrm>
        </p:spPr>
        <p:txBody>
          <a:bodyPr>
            <a:noAutofit/>
          </a:bodyPr>
          <a:lstStyle/>
          <a:p>
            <a:r>
              <a:rPr lang="en-US">
                <a:solidFill>
                  <a:srgbClr val="772B3B"/>
                </a:solidFill>
              </a:rPr>
              <a:t>Active Shooter/Aggressor</a:t>
            </a:r>
          </a:p>
        </p:txBody>
      </p:sp>
      <p:sp>
        <p:nvSpPr>
          <p:cNvPr id="3" name="Content Placeholder 2"/>
          <p:cNvSpPr>
            <a:spLocks noGrp="1"/>
          </p:cNvSpPr>
          <p:nvPr>
            <p:ph idx="1"/>
          </p:nvPr>
        </p:nvSpPr>
        <p:spPr>
          <a:xfrm>
            <a:off x="2133601" y="1905000"/>
            <a:ext cx="8077199" cy="3962400"/>
          </a:xfrm>
        </p:spPr>
        <p:txBody>
          <a:bodyPr/>
          <a:lstStyle/>
          <a:p>
            <a:pPr marL="0" indent="0">
              <a:buNone/>
            </a:pPr>
            <a:r>
              <a:rPr lang="en-US" sz="2800"/>
              <a:t>Pre-Actions</a:t>
            </a:r>
          </a:p>
          <a:p>
            <a:r>
              <a:rPr lang="en-US" sz="2800"/>
              <a:t>Watch “Shots Fired On Campus” on Safety’s website :</a:t>
            </a:r>
          </a:p>
          <a:p>
            <a:r>
              <a:rPr lang="en-US" sz="2800">
                <a:hlinkClick r:id="rId2"/>
              </a:rPr>
              <a:t>https://www.missouristate.edu/safety/hostile-intruder.htm#training_video</a:t>
            </a:r>
            <a:endParaRPr lang="en-US" sz="2800"/>
          </a:p>
          <a:p>
            <a:r>
              <a:rPr lang="en-US" sz="2800"/>
              <a:t>Get additional training from Safety </a:t>
            </a:r>
          </a:p>
          <a:p>
            <a:r>
              <a:rPr lang="en-US" sz="2800"/>
              <a:t>Identify exits and hiding locations</a:t>
            </a:r>
          </a:p>
        </p:txBody>
      </p:sp>
      <p:sp>
        <p:nvSpPr>
          <p:cNvPr id="5" name="Slide Number Placeholder 4"/>
          <p:cNvSpPr>
            <a:spLocks noGrp="1"/>
          </p:cNvSpPr>
          <p:nvPr>
            <p:ph type="sldNum" sz="quarter" idx="4294967295"/>
          </p:nvPr>
        </p:nvSpPr>
        <p:spPr>
          <a:xfrm>
            <a:off x="10210800" y="6305550"/>
            <a:ext cx="457200" cy="4762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721B8E-54B2-41A8-B85F-4151465E89E9}"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05941311"/>
      </p:ext>
    </p:extLst>
  </p:cSld>
  <p:clrMapOvr>
    <a:masterClrMapping/>
  </p:clrMapOvr>
  <p:transition>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0"/>
            <a:ext cx="8305800" cy="762000"/>
          </a:xfrm>
        </p:spPr>
        <p:txBody>
          <a:bodyPr>
            <a:normAutofit fontScale="90000"/>
          </a:bodyPr>
          <a:lstStyle/>
          <a:p>
            <a:r>
              <a:rPr lang="en-US" sz="5400">
                <a:solidFill>
                  <a:srgbClr val="772B3B"/>
                </a:solidFill>
              </a:rPr>
              <a:t>Bomb Threat</a:t>
            </a:r>
          </a:p>
        </p:txBody>
      </p:sp>
      <p:sp>
        <p:nvSpPr>
          <p:cNvPr id="3" name="Content Placeholder 2"/>
          <p:cNvSpPr>
            <a:spLocks noGrp="1"/>
          </p:cNvSpPr>
          <p:nvPr>
            <p:ph idx="1"/>
          </p:nvPr>
        </p:nvSpPr>
        <p:spPr>
          <a:xfrm>
            <a:off x="2176300" y="1828800"/>
            <a:ext cx="8305800" cy="4996410"/>
          </a:xfrm>
        </p:spPr>
        <p:txBody>
          <a:bodyPr/>
          <a:lstStyle/>
          <a:p>
            <a:r>
              <a:rPr lang="en-US"/>
              <a:t>Via phone, note, or verbal</a:t>
            </a:r>
          </a:p>
          <a:p>
            <a:r>
              <a:rPr lang="en-US"/>
              <a:t>Get as much information as possible</a:t>
            </a:r>
          </a:p>
          <a:p>
            <a:r>
              <a:rPr lang="en-US"/>
              <a:t>Immediately notify MSU Dispatch</a:t>
            </a:r>
          </a:p>
          <a:p>
            <a:pPr lvl="1"/>
            <a:r>
              <a:rPr lang="en-US" sz="3200"/>
              <a:t>x65509</a:t>
            </a:r>
          </a:p>
          <a:p>
            <a:r>
              <a:rPr lang="en-US"/>
              <a:t>Do not evacuate unless notified to do so</a:t>
            </a:r>
          </a:p>
        </p:txBody>
      </p:sp>
      <p:sp>
        <p:nvSpPr>
          <p:cNvPr id="5" name="Slide Number Placeholder 4"/>
          <p:cNvSpPr>
            <a:spLocks noGrp="1"/>
          </p:cNvSpPr>
          <p:nvPr>
            <p:ph type="sldNum" sz="quarter" idx="4294967295"/>
          </p:nvPr>
        </p:nvSpPr>
        <p:spPr>
          <a:xfrm>
            <a:off x="10210800" y="6305550"/>
            <a:ext cx="457200" cy="4762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721B8E-54B2-41A8-B85F-4151465E89E9}"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09241484"/>
      </p:ext>
    </p:extLst>
  </p:cSld>
  <p:clrMapOvr>
    <a:masterClrMapping/>
  </p:clrMapOvr>
  <p:transition>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a:solidFill>
                  <a:srgbClr val="772B3B"/>
                </a:solidFill>
              </a:rPr>
              <a:t>Suspicious Package</a:t>
            </a:r>
          </a:p>
        </p:txBody>
      </p:sp>
      <p:sp>
        <p:nvSpPr>
          <p:cNvPr id="3" name="Content Placeholder 2"/>
          <p:cNvSpPr>
            <a:spLocks noGrp="1"/>
          </p:cNvSpPr>
          <p:nvPr>
            <p:ph idx="1"/>
          </p:nvPr>
        </p:nvSpPr>
        <p:spPr>
          <a:xfrm>
            <a:off x="1902372" y="2067911"/>
            <a:ext cx="8765628" cy="4049110"/>
          </a:xfrm>
        </p:spPr>
        <p:txBody>
          <a:bodyPr/>
          <a:lstStyle/>
          <a:p>
            <a:r>
              <a:rPr lang="en-US"/>
              <a:t>Move away from the package/object</a:t>
            </a:r>
          </a:p>
          <a:p>
            <a:r>
              <a:rPr lang="en-US"/>
              <a:t>Be aware of other suspicious objects</a:t>
            </a:r>
          </a:p>
          <a:p>
            <a:r>
              <a:rPr lang="en-US"/>
              <a:t>Call 911</a:t>
            </a:r>
          </a:p>
          <a:p>
            <a:r>
              <a:rPr lang="en-US"/>
              <a:t>Call MSU Dispatch (once away from the object)</a:t>
            </a:r>
          </a:p>
          <a:p>
            <a:pPr lvl="1"/>
            <a:r>
              <a:rPr lang="en-US"/>
              <a:t>x65509</a:t>
            </a:r>
          </a:p>
        </p:txBody>
      </p:sp>
      <p:sp>
        <p:nvSpPr>
          <p:cNvPr id="5" name="Slide Number Placeholder 4"/>
          <p:cNvSpPr>
            <a:spLocks noGrp="1"/>
          </p:cNvSpPr>
          <p:nvPr>
            <p:ph type="sldNum" sz="quarter" idx="4294967295"/>
          </p:nvPr>
        </p:nvSpPr>
        <p:spPr>
          <a:xfrm>
            <a:off x="10210800" y="6305550"/>
            <a:ext cx="457200" cy="4762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721B8E-54B2-41A8-B85F-4151465E89E9}"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0088707"/>
      </p:ext>
    </p:extLst>
  </p:cSld>
  <p:clrMapOvr>
    <a:masterClrMapping/>
  </p:clrMapOvr>
  <p:transition>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a:solidFill>
                  <a:srgbClr val="772B3B"/>
                </a:solidFill>
              </a:rPr>
              <a:t>Questions</a:t>
            </a:r>
            <a:r>
              <a:rPr lang="en-US" sz="3600">
                <a:solidFill>
                  <a:srgbClr val="772B3B"/>
                </a:solidFill>
              </a:rPr>
              <a:t>?</a:t>
            </a:r>
          </a:p>
        </p:txBody>
      </p:sp>
      <p:sp>
        <p:nvSpPr>
          <p:cNvPr id="3" name="Content Placeholder 2"/>
          <p:cNvSpPr>
            <a:spLocks noGrp="1"/>
          </p:cNvSpPr>
          <p:nvPr>
            <p:ph idx="1"/>
          </p:nvPr>
        </p:nvSpPr>
        <p:spPr>
          <a:xfrm>
            <a:off x="3124200" y="1639019"/>
            <a:ext cx="7086600" cy="3657600"/>
          </a:xfrm>
        </p:spPr>
        <p:txBody>
          <a:bodyPr vert="horz" wrap="square" lIns="0" tIns="0" rIns="0" bIns="0" numCol="1" rtlCol="0" anchor="t" anchorCtr="0" compatLnSpc="1">
            <a:prstTxWarp prst="textNoShape">
              <a:avLst/>
            </a:prstTxWarp>
            <a:normAutofit/>
          </a:bodyPr>
          <a:lstStyle/>
          <a:p>
            <a:pPr marL="685800" lvl="2" indent="0">
              <a:buNone/>
            </a:pPr>
            <a:endParaRPr lang="en-US"/>
          </a:p>
          <a:p>
            <a:pPr lvl="1"/>
            <a:endParaRPr lang="en-US"/>
          </a:p>
          <a:p>
            <a:pPr lvl="1"/>
            <a:endParaRPr lang="en-US"/>
          </a:p>
          <a:p>
            <a:pPr lvl="1"/>
            <a:r>
              <a:rPr lang="en-US"/>
              <a:t>Karen McKinnis</a:t>
            </a:r>
          </a:p>
          <a:p>
            <a:pPr lvl="1"/>
            <a:r>
              <a:rPr lang="en-US"/>
              <a:t>Emergency Preparedness Manager</a:t>
            </a:r>
          </a:p>
          <a:p>
            <a:pPr lvl="2"/>
            <a:r>
              <a:rPr lang="en-US"/>
              <a:t>836-5225</a:t>
            </a:r>
          </a:p>
          <a:p>
            <a:pPr lvl="2"/>
            <a:r>
              <a:rPr lang="en-US" u="sng"/>
              <a:t>kmckinnis@missouristate.edu</a:t>
            </a:r>
          </a:p>
          <a:p>
            <a:pPr lvl="1"/>
            <a:endParaRPr lang="en-US"/>
          </a:p>
          <a:p>
            <a:pPr marL="118745" indent="0">
              <a:buNone/>
            </a:pPr>
            <a:endParaRPr lang="en-US"/>
          </a:p>
        </p:txBody>
      </p:sp>
    </p:spTree>
    <p:extLst>
      <p:ext uri="{BB962C8B-B14F-4D97-AF65-F5344CB8AC3E}">
        <p14:creationId xmlns:p14="http://schemas.microsoft.com/office/powerpoint/2010/main" val="3353901101"/>
      </p:ext>
    </p:extLst>
  </p:cSld>
  <p:clrMapOvr>
    <a:masterClrMapping/>
  </p:clrMapOvr>
  <p:transition>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BREAK</a:t>
            </a:r>
          </a:p>
        </p:txBody>
      </p:sp>
      <p:sp>
        <p:nvSpPr>
          <p:cNvPr id="3" name="Text Placeholder 2"/>
          <p:cNvSpPr>
            <a:spLocks noGrp="1"/>
          </p:cNvSpPr>
          <p:nvPr>
            <p:ph type="body" sz="quarter" idx="11"/>
          </p:nvPr>
        </p:nvSpPr>
        <p:spPr/>
        <p:txBody>
          <a:bodyPr vert="horz" lIns="0" tIns="0" rIns="0" bIns="0" rtlCol="0" anchor="t">
            <a:normAutofit/>
          </a:bodyPr>
          <a:lstStyle/>
          <a:p>
            <a:r>
              <a:rPr lang="en-US">
                <a:latin typeface="Arial"/>
                <a:cs typeface="Arial"/>
              </a:rPr>
              <a:t>10:15-10:30</a:t>
            </a:r>
            <a:endParaRPr lang="en-US"/>
          </a:p>
        </p:txBody>
      </p:sp>
    </p:spTree>
    <p:extLst>
      <p:ext uri="{BB962C8B-B14F-4D97-AF65-F5344CB8AC3E}">
        <p14:creationId xmlns:p14="http://schemas.microsoft.com/office/powerpoint/2010/main" val="1046774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5009" y="964906"/>
            <a:ext cx="7583488" cy="1496941"/>
          </a:xfrm>
        </p:spPr>
        <p:txBody>
          <a:bodyPr/>
          <a:lstStyle/>
          <a:p>
            <a:r>
              <a:rPr lang="en-US" sz="3900" b="1"/>
              <a:t>LEGAL, ETHICAL &amp; Compliance ISSUES</a:t>
            </a:r>
          </a:p>
        </p:txBody>
      </p:sp>
      <p:sp>
        <p:nvSpPr>
          <p:cNvPr id="3" name="Subtitle 2"/>
          <p:cNvSpPr>
            <a:spLocks noGrp="1"/>
          </p:cNvSpPr>
          <p:nvPr>
            <p:ph type="subTitle" idx="1"/>
          </p:nvPr>
        </p:nvSpPr>
        <p:spPr>
          <a:xfrm>
            <a:off x="2203461" y="3478306"/>
            <a:ext cx="7583487" cy="2915996"/>
          </a:xfrm>
        </p:spPr>
        <p:txBody>
          <a:bodyPr>
            <a:normAutofit lnSpcReduction="10000"/>
          </a:bodyPr>
          <a:lstStyle/>
          <a:p>
            <a:endParaRPr lang="en-US"/>
          </a:p>
          <a:p>
            <a:pPr algn="r">
              <a:defRPr/>
            </a:pPr>
            <a:r>
              <a:rPr lang="en-US" sz="2600" b="1">
                <a:solidFill>
                  <a:schemeClr val="bg1"/>
                </a:solidFill>
                <a:latin typeface="Book Antiqua" pitchFamily="18" charset="0"/>
              </a:rPr>
              <a:t>				</a:t>
            </a:r>
            <a:r>
              <a:rPr lang="en-US" sz="2400" b="1">
                <a:solidFill>
                  <a:srgbClr val="560000"/>
                </a:solidFill>
                <a:latin typeface="Book Antiqua" pitchFamily="18" charset="0"/>
              </a:rPr>
              <a:t>Missouri State University</a:t>
            </a:r>
          </a:p>
          <a:p>
            <a:pPr algn="r">
              <a:defRPr/>
            </a:pPr>
            <a:r>
              <a:rPr lang="en-US" sz="2400" b="1">
                <a:solidFill>
                  <a:srgbClr val="560000"/>
                </a:solidFill>
                <a:latin typeface="Book Antiqua" pitchFamily="18" charset="0"/>
              </a:rPr>
              <a:t>New Teaching Assistant Orientation</a:t>
            </a:r>
          </a:p>
          <a:p>
            <a:pPr algn="r">
              <a:defRPr/>
            </a:pPr>
            <a:r>
              <a:rPr lang="en-US" sz="2400" b="1">
                <a:solidFill>
                  <a:srgbClr val="560000"/>
                </a:solidFill>
                <a:latin typeface="Book Antiqua" pitchFamily="18" charset="0"/>
              </a:rPr>
              <a:t>			        January 13, 2022</a:t>
            </a:r>
          </a:p>
          <a:p>
            <a:pPr>
              <a:defRPr/>
            </a:pPr>
            <a:endParaRPr lang="en-US" sz="2400" b="1">
              <a:solidFill>
                <a:srgbClr val="560000"/>
              </a:solidFill>
              <a:latin typeface="Book Antiqua" pitchFamily="18" charset="0"/>
            </a:endParaRPr>
          </a:p>
          <a:p>
            <a:pPr algn="r">
              <a:defRPr/>
            </a:pPr>
            <a:r>
              <a:rPr lang="en-US" sz="2400" b="1">
                <a:solidFill>
                  <a:srgbClr val="560000"/>
                </a:solidFill>
                <a:latin typeface="Book Antiqua" pitchFamily="18" charset="0"/>
              </a:rPr>
              <a:t>Melissa Berry </a:t>
            </a:r>
          </a:p>
          <a:p>
            <a:pPr algn="r">
              <a:defRPr/>
            </a:pPr>
            <a:r>
              <a:rPr lang="en-US" sz="2000" b="1">
                <a:solidFill>
                  <a:srgbClr val="560000"/>
                </a:solidFill>
                <a:latin typeface="Book Antiqua" pitchFamily="18" charset="0"/>
              </a:rPr>
              <a:t>Director, Institutional Equity &amp; Compliance</a:t>
            </a:r>
          </a:p>
          <a:p>
            <a:pPr algn="r">
              <a:defRPr/>
            </a:pPr>
            <a:endParaRPr lang="en-US" sz="2400" b="1">
              <a:solidFill>
                <a:srgbClr val="560000"/>
              </a:solidFill>
            </a:endParaRPr>
          </a:p>
        </p:txBody>
      </p:sp>
      <p:pic>
        <p:nvPicPr>
          <p:cNvPr id="13" name="Picture 12"/>
          <p:cNvPicPr>
            <a:picLocks noChangeAspect="1"/>
          </p:cNvPicPr>
          <p:nvPr/>
        </p:nvPicPr>
        <p:blipFill>
          <a:blip r:embed="rId3"/>
          <a:stretch>
            <a:fillRect/>
          </a:stretch>
        </p:blipFill>
        <p:spPr>
          <a:xfrm>
            <a:off x="2303463" y="3715330"/>
            <a:ext cx="1790700" cy="2476500"/>
          </a:xfrm>
          <a:prstGeom prst="rect">
            <a:avLst/>
          </a:prstGeom>
        </p:spPr>
      </p:pic>
    </p:spTree>
    <p:extLst>
      <p:ext uri="{BB962C8B-B14F-4D97-AF65-F5344CB8AC3E}">
        <p14:creationId xmlns:p14="http://schemas.microsoft.com/office/powerpoint/2010/main" val="1673694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What does the Dean of Students Office do?</a:t>
            </a:r>
          </a:p>
        </p:txBody>
      </p:sp>
      <p:sp>
        <p:nvSpPr>
          <p:cNvPr id="3" name="Content Placeholder 2"/>
          <p:cNvSpPr>
            <a:spLocks noGrp="1"/>
          </p:cNvSpPr>
          <p:nvPr>
            <p:ph idx="1"/>
          </p:nvPr>
        </p:nvSpPr>
        <p:spPr>
          <a:xfrm>
            <a:off x="1905000" y="1752600"/>
            <a:ext cx="8229600" cy="4648200"/>
          </a:xfrm>
        </p:spPr>
        <p:txBody>
          <a:bodyPr vert="horz" lIns="54864" tIns="91440" rtlCol="0" anchor="t">
            <a:normAutofit fontScale="85000" lnSpcReduction="20000"/>
          </a:bodyPr>
          <a:lstStyle/>
          <a:p>
            <a:pPr marL="438785">
              <a:spcBef>
                <a:spcPts val="600"/>
              </a:spcBef>
            </a:pPr>
            <a:r>
              <a:rPr lang="en-US"/>
              <a:t>Facilitates the process for addressing student concerns</a:t>
            </a:r>
          </a:p>
          <a:p>
            <a:pPr marL="438785">
              <a:spcBef>
                <a:spcPts val="600"/>
              </a:spcBef>
            </a:pPr>
            <a:endParaRPr lang="en-US"/>
          </a:p>
          <a:p>
            <a:pPr marL="438785">
              <a:spcBef>
                <a:spcPts val="600"/>
              </a:spcBef>
            </a:pPr>
            <a:r>
              <a:rPr lang="en-US"/>
              <a:t>Helps faculty, staff and students understand parameters for appropriate student behavior</a:t>
            </a:r>
          </a:p>
          <a:p>
            <a:pPr marL="438785">
              <a:spcBef>
                <a:spcPts val="600"/>
              </a:spcBef>
            </a:pPr>
            <a:endParaRPr lang="en-US"/>
          </a:p>
          <a:p>
            <a:pPr marL="438785">
              <a:spcBef>
                <a:spcPts val="600"/>
              </a:spcBef>
            </a:pPr>
            <a:r>
              <a:rPr lang="en-US"/>
              <a:t>Ensures students’ rights are protected</a:t>
            </a:r>
          </a:p>
          <a:p>
            <a:pPr lvl="1">
              <a:spcBef>
                <a:spcPts val="600"/>
              </a:spcBef>
            </a:pPr>
            <a:r>
              <a:rPr lang="en-US"/>
              <a:t>Communicates complaint/appeals procedures</a:t>
            </a:r>
          </a:p>
          <a:p>
            <a:pPr lvl="1">
              <a:spcBef>
                <a:spcPts val="600"/>
              </a:spcBef>
            </a:pPr>
            <a:r>
              <a:rPr lang="en-US"/>
              <a:t>Interprets and enforces FERPA</a:t>
            </a:r>
          </a:p>
          <a:p>
            <a:pPr lvl="1">
              <a:spcBef>
                <a:spcPts val="600"/>
              </a:spcBef>
            </a:pPr>
            <a:endParaRPr lang="en-US"/>
          </a:p>
          <a:p>
            <a:pPr marL="438785">
              <a:spcBef>
                <a:spcPts val="600"/>
              </a:spcBef>
            </a:pPr>
            <a:r>
              <a:rPr lang="en-US"/>
              <a:t>Coordinates BIT – MSU’s BEHAVIORAL INTERVENTION TEAM</a:t>
            </a:r>
          </a:p>
          <a:p>
            <a:pPr marL="118745" indent="0">
              <a:buNone/>
            </a:pPr>
            <a:endParaRPr lang="en-US"/>
          </a:p>
          <a:p>
            <a:pPr lvl="1"/>
            <a:endParaRPr lang="en-US"/>
          </a:p>
          <a:p>
            <a:pPr marL="118745" indent="0">
              <a:buNone/>
            </a:pPr>
            <a:endParaRPr lang="en-US"/>
          </a:p>
        </p:txBody>
      </p:sp>
    </p:spTree>
    <p:extLst>
      <p:ext uri="{BB962C8B-B14F-4D97-AF65-F5344CB8AC3E}">
        <p14:creationId xmlns:p14="http://schemas.microsoft.com/office/powerpoint/2010/main" val="471416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A349-E6A9-6646-9E4B-4BFEDCE159C4}"/>
              </a:ext>
            </a:extLst>
          </p:cNvPr>
          <p:cNvSpPr>
            <a:spLocks noGrp="1"/>
          </p:cNvSpPr>
          <p:nvPr>
            <p:ph type="title"/>
          </p:nvPr>
        </p:nvSpPr>
        <p:spPr>
          <a:xfrm>
            <a:off x="2303463" y="256855"/>
            <a:ext cx="7583488" cy="1089066"/>
          </a:xfrm>
        </p:spPr>
        <p:txBody>
          <a:bodyPr/>
          <a:lstStyle/>
          <a:p>
            <a:r>
              <a:rPr lang="en-US" sz="3200" b="1"/>
              <a:t>Legal affairs &amp; Compliance</a:t>
            </a:r>
            <a:endParaRPr lang="en-US"/>
          </a:p>
        </p:txBody>
      </p:sp>
      <p:sp>
        <p:nvSpPr>
          <p:cNvPr id="3" name="Content Placeholder 2">
            <a:extLst>
              <a:ext uri="{FF2B5EF4-FFF2-40B4-BE49-F238E27FC236}">
                <a16:creationId xmlns:a16="http://schemas.microsoft.com/office/drawing/2014/main" id="{D753E620-C2B7-284D-9273-61A3C0CFDB76}"/>
              </a:ext>
            </a:extLst>
          </p:cNvPr>
          <p:cNvSpPr>
            <a:spLocks noGrp="1"/>
          </p:cNvSpPr>
          <p:nvPr>
            <p:ph idx="1"/>
          </p:nvPr>
        </p:nvSpPr>
        <p:spPr/>
        <p:txBody>
          <a:bodyPr>
            <a:normAutofit/>
          </a:bodyPr>
          <a:lstStyle/>
          <a:p>
            <a:pPr marL="0" indent="0">
              <a:buNone/>
            </a:pPr>
            <a:r>
              <a:rPr lang="en-US" sz="3200" b="1">
                <a:solidFill>
                  <a:srgbClr val="560000"/>
                </a:solidFill>
              </a:rPr>
              <a:t>Office of General Counsel</a:t>
            </a:r>
          </a:p>
          <a:p>
            <a:pPr marL="0" indent="0">
              <a:buNone/>
            </a:pPr>
            <a:r>
              <a:rPr lang="en-US" sz="3200" b="1">
                <a:solidFill>
                  <a:srgbClr val="560000"/>
                </a:solidFill>
              </a:rPr>
              <a:t>Office of Institutional Equity &amp; Compliance</a:t>
            </a:r>
          </a:p>
          <a:p>
            <a:pPr marL="0" indent="0">
              <a:buNone/>
            </a:pPr>
            <a:r>
              <a:rPr lang="en-US" sz="3200" b="1">
                <a:solidFill>
                  <a:srgbClr val="560000"/>
                </a:solidFill>
              </a:rPr>
              <a:t>Title IX Office</a:t>
            </a:r>
          </a:p>
          <a:p>
            <a:pPr marL="0" indent="0">
              <a:buNone/>
            </a:pPr>
            <a:r>
              <a:rPr lang="en-US" sz="3200" b="1">
                <a:solidFill>
                  <a:srgbClr val="560000"/>
                </a:solidFill>
              </a:rPr>
              <a:t>Deputy Compliance Officer</a:t>
            </a:r>
          </a:p>
          <a:p>
            <a:pPr marL="0" indent="0">
              <a:buNone/>
            </a:pPr>
            <a:endParaRPr lang="en-US" sz="3200" b="1">
              <a:solidFill>
                <a:srgbClr val="560000"/>
              </a:solidFill>
            </a:endParaRPr>
          </a:p>
        </p:txBody>
      </p:sp>
    </p:spTree>
    <p:extLst>
      <p:ext uri="{BB962C8B-B14F-4D97-AF65-F5344CB8AC3E}">
        <p14:creationId xmlns:p14="http://schemas.microsoft.com/office/powerpoint/2010/main" val="659189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09800" y="381001"/>
            <a:ext cx="7848600" cy="646331"/>
          </a:xfrm>
          <a:prstGeom prst="rect">
            <a:avLst/>
          </a:prstGeom>
          <a:noFill/>
        </p:spPr>
        <p:txBody>
          <a:bodyPr wrap="square" rtlCol="0">
            <a:spAutoFit/>
          </a:bodyPr>
          <a:lstStyle/>
          <a:p>
            <a:pPr algn="ctr"/>
            <a:r>
              <a:rPr lang="en-US" sz="3600" b="1">
                <a:solidFill>
                  <a:prstClr val="white"/>
                </a:solidFill>
                <a:latin typeface="Perpetua Titling MT"/>
              </a:rPr>
              <a:t>Office of General Counsel</a:t>
            </a:r>
          </a:p>
        </p:txBody>
      </p:sp>
      <p:pic>
        <p:nvPicPr>
          <p:cNvPr id="13" name="Picture 12"/>
          <p:cNvPicPr>
            <a:picLocks noChangeAspect="1"/>
          </p:cNvPicPr>
          <p:nvPr/>
        </p:nvPicPr>
        <p:blipFill>
          <a:blip r:embed="rId2"/>
          <a:stretch>
            <a:fillRect/>
          </a:stretch>
        </p:blipFill>
        <p:spPr>
          <a:xfrm>
            <a:off x="1660813" y="1769356"/>
            <a:ext cx="2109125" cy="2530950"/>
          </a:xfrm>
          <a:prstGeom prst="rect">
            <a:avLst/>
          </a:prstGeom>
        </p:spPr>
      </p:pic>
      <p:sp>
        <p:nvSpPr>
          <p:cNvPr id="16" name="TextBox 15"/>
          <p:cNvSpPr txBox="1"/>
          <p:nvPr/>
        </p:nvSpPr>
        <p:spPr>
          <a:xfrm>
            <a:off x="1712537" y="4714210"/>
            <a:ext cx="2057400" cy="646331"/>
          </a:xfrm>
          <a:prstGeom prst="rect">
            <a:avLst/>
          </a:prstGeom>
          <a:noFill/>
        </p:spPr>
        <p:txBody>
          <a:bodyPr wrap="square" rtlCol="0">
            <a:spAutoFit/>
          </a:bodyPr>
          <a:lstStyle/>
          <a:p>
            <a:r>
              <a:rPr lang="en-US">
                <a:solidFill>
                  <a:srgbClr val="560000"/>
                </a:solidFill>
                <a:latin typeface="Calisto MT"/>
              </a:rPr>
              <a:t>Rachael Dockery</a:t>
            </a:r>
          </a:p>
          <a:p>
            <a:r>
              <a:rPr lang="en-US">
                <a:solidFill>
                  <a:srgbClr val="560000"/>
                </a:solidFill>
                <a:latin typeface="Calisto MT"/>
              </a:rPr>
              <a:t>General Counsel</a:t>
            </a:r>
          </a:p>
        </p:txBody>
      </p:sp>
      <p:sp>
        <p:nvSpPr>
          <p:cNvPr id="17" name="TextBox 16"/>
          <p:cNvSpPr txBox="1"/>
          <p:nvPr/>
        </p:nvSpPr>
        <p:spPr>
          <a:xfrm>
            <a:off x="6189685" y="4669989"/>
            <a:ext cx="2057400" cy="646331"/>
          </a:xfrm>
          <a:prstGeom prst="rect">
            <a:avLst/>
          </a:prstGeom>
          <a:noFill/>
        </p:spPr>
        <p:txBody>
          <a:bodyPr wrap="square" rtlCol="0">
            <a:spAutoFit/>
          </a:bodyPr>
          <a:lstStyle/>
          <a:p>
            <a:pPr algn="ctr"/>
            <a:r>
              <a:rPr lang="en-US">
                <a:solidFill>
                  <a:srgbClr val="560000"/>
                </a:solidFill>
                <a:latin typeface="Calisto MT"/>
              </a:rPr>
              <a:t>Jeff Mitchell</a:t>
            </a:r>
          </a:p>
          <a:p>
            <a:pPr algn="ctr"/>
            <a:r>
              <a:rPr lang="en-US">
                <a:solidFill>
                  <a:srgbClr val="560000"/>
                </a:solidFill>
                <a:latin typeface="Calisto MT"/>
              </a:rPr>
              <a:t>Associate GC</a:t>
            </a:r>
          </a:p>
        </p:txBody>
      </p:sp>
      <p:sp>
        <p:nvSpPr>
          <p:cNvPr id="18" name="TextBox 17"/>
          <p:cNvSpPr txBox="1"/>
          <p:nvPr/>
        </p:nvSpPr>
        <p:spPr>
          <a:xfrm>
            <a:off x="8521083" y="4687745"/>
            <a:ext cx="1752600" cy="646331"/>
          </a:xfrm>
          <a:prstGeom prst="rect">
            <a:avLst/>
          </a:prstGeom>
          <a:noFill/>
        </p:spPr>
        <p:txBody>
          <a:bodyPr wrap="square" rtlCol="0">
            <a:spAutoFit/>
          </a:bodyPr>
          <a:lstStyle/>
          <a:p>
            <a:pPr algn="ctr"/>
            <a:r>
              <a:rPr lang="en-US">
                <a:solidFill>
                  <a:srgbClr val="560000"/>
                </a:solidFill>
                <a:latin typeface="Calisto MT"/>
              </a:rPr>
              <a:t>T.J. Phinney</a:t>
            </a:r>
          </a:p>
          <a:p>
            <a:pPr algn="ctr"/>
            <a:r>
              <a:rPr lang="en-US">
                <a:solidFill>
                  <a:srgbClr val="560000"/>
                </a:solidFill>
                <a:latin typeface="Calisto MT"/>
              </a:rPr>
              <a:t>Paralegal</a:t>
            </a:r>
          </a:p>
        </p:txBody>
      </p:sp>
      <p:sp>
        <p:nvSpPr>
          <p:cNvPr id="19" name="TextBox 18"/>
          <p:cNvSpPr txBox="1"/>
          <p:nvPr/>
        </p:nvSpPr>
        <p:spPr>
          <a:xfrm>
            <a:off x="2590800" y="5791201"/>
            <a:ext cx="6705600" cy="646331"/>
          </a:xfrm>
          <a:prstGeom prst="rect">
            <a:avLst/>
          </a:prstGeom>
          <a:noFill/>
        </p:spPr>
        <p:txBody>
          <a:bodyPr wrap="square" rtlCol="0">
            <a:spAutoFit/>
          </a:bodyPr>
          <a:lstStyle/>
          <a:p>
            <a:pPr algn="ctr"/>
            <a:r>
              <a:rPr lang="en-US" sz="3600">
                <a:solidFill>
                  <a:srgbClr val="560000"/>
                </a:solidFill>
                <a:latin typeface="Calisto MT"/>
              </a:rPr>
              <a:t>Phone: 836-8507</a:t>
            </a:r>
          </a:p>
        </p:txBody>
      </p:sp>
      <p:pic>
        <p:nvPicPr>
          <p:cNvPr id="2" name="Picture 1"/>
          <p:cNvPicPr>
            <a:picLocks noChangeAspect="1"/>
          </p:cNvPicPr>
          <p:nvPr/>
        </p:nvPicPr>
        <p:blipFill>
          <a:blip r:embed="rId3"/>
          <a:stretch>
            <a:fillRect/>
          </a:stretch>
        </p:blipFill>
        <p:spPr>
          <a:xfrm>
            <a:off x="8422063" y="1752600"/>
            <a:ext cx="2109125" cy="2530950"/>
          </a:xfrm>
          <a:prstGeom prst="rect">
            <a:avLst/>
          </a:prstGeom>
        </p:spPr>
      </p:pic>
      <p:pic>
        <p:nvPicPr>
          <p:cNvPr id="1026" name="Picture 2" descr="https://webapps.missouristate.edu/directory/upload/1585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31619" y="1752600"/>
            <a:ext cx="2047092" cy="2530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ennifer A. Mueller">
            <a:extLst>
              <a:ext uri="{FF2B5EF4-FFF2-40B4-BE49-F238E27FC236}">
                <a16:creationId xmlns:a16="http://schemas.microsoft.com/office/drawing/2014/main" id="{F94CD3FD-66F2-4122-8979-C4F3D318E6D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948774" y="1752600"/>
            <a:ext cx="2109126" cy="2530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BC9A4C5-BC3E-4D50-84D9-0A1C8B1DA601}"/>
              </a:ext>
            </a:extLst>
          </p:cNvPr>
          <p:cNvSpPr txBox="1"/>
          <p:nvPr/>
        </p:nvSpPr>
        <p:spPr>
          <a:xfrm>
            <a:off x="4076700" y="4696622"/>
            <a:ext cx="2057400" cy="646331"/>
          </a:xfrm>
          <a:prstGeom prst="rect">
            <a:avLst/>
          </a:prstGeom>
          <a:noFill/>
        </p:spPr>
        <p:txBody>
          <a:bodyPr wrap="square" rtlCol="0">
            <a:spAutoFit/>
          </a:bodyPr>
          <a:lstStyle/>
          <a:p>
            <a:r>
              <a:rPr lang="en-US">
                <a:solidFill>
                  <a:srgbClr val="560000"/>
                </a:solidFill>
                <a:latin typeface="Calisto MT"/>
              </a:rPr>
              <a:t>Jennifer Mueller</a:t>
            </a:r>
          </a:p>
          <a:p>
            <a:r>
              <a:rPr lang="en-US">
                <a:solidFill>
                  <a:srgbClr val="560000"/>
                </a:solidFill>
                <a:latin typeface="Calisto MT"/>
              </a:rPr>
              <a:t>Assistant GC</a:t>
            </a:r>
          </a:p>
        </p:txBody>
      </p:sp>
    </p:spTree>
    <p:extLst>
      <p:ext uri="{BB962C8B-B14F-4D97-AF65-F5344CB8AC3E}">
        <p14:creationId xmlns:p14="http://schemas.microsoft.com/office/powerpoint/2010/main" val="3719281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03463" y="62754"/>
            <a:ext cx="7583488" cy="1283167"/>
          </a:xfrm>
        </p:spPr>
        <p:txBody>
          <a:bodyPr/>
          <a:lstStyle/>
          <a:p>
            <a:r>
              <a:rPr lang="en-US" sz="5400" b="1"/>
              <a:t>FERPA</a:t>
            </a:r>
          </a:p>
        </p:txBody>
      </p:sp>
      <p:sp>
        <p:nvSpPr>
          <p:cNvPr id="5" name="Content Placeholder 2"/>
          <p:cNvSpPr>
            <a:spLocks noGrp="1"/>
          </p:cNvSpPr>
          <p:nvPr>
            <p:ph idx="1"/>
          </p:nvPr>
        </p:nvSpPr>
        <p:spPr>
          <a:xfrm>
            <a:off x="896646" y="1713390"/>
            <a:ext cx="9960744" cy="4737081"/>
          </a:xfrm>
        </p:spPr>
        <p:txBody>
          <a:bodyPr>
            <a:normAutofit/>
          </a:bodyPr>
          <a:lstStyle/>
          <a:p>
            <a:pPr marL="0" indent="0">
              <a:buNone/>
            </a:pPr>
            <a:r>
              <a:rPr lang="en-US" sz="3200" b="1">
                <a:solidFill>
                  <a:schemeClr val="bg1">
                    <a:lumMod val="75000"/>
                  </a:schemeClr>
                </a:solidFill>
              </a:rPr>
              <a:t>• Family Educational Rights and Privacy Act of 1974</a:t>
            </a:r>
          </a:p>
          <a:p>
            <a:pPr marL="0" indent="0">
              <a:buNone/>
            </a:pPr>
            <a:endParaRPr lang="en-US" b="1">
              <a:solidFill>
                <a:schemeClr val="bg1">
                  <a:lumMod val="75000"/>
                </a:schemeClr>
              </a:solidFill>
            </a:endParaRPr>
          </a:p>
          <a:p>
            <a:pPr marL="0" indent="0">
              <a:buNone/>
            </a:pPr>
            <a:r>
              <a:rPr lang="en-US" sz="3200" b="1">
                <a:solidFill>
                  <a:schemeClr val="bg1">
                    <a:lumMod val="75000"/>
                  </a:schemeClr>
                </a:solidFill>
              </a:rPr>
              <a:t>• Protects privacy of student educational records</a:t>
            </a:r>
          </a:p>
          <a:p>
            <a:pPr marL="0" indent="0">
              <a:buNone/>
            </a:pPr>
            <a:endParaRPr lang="en-US" b="1">
              <a:solidFill>
                <a:schemeClr val="bg1">
                  <a:lumMod val="75000"/>
                </a:schemeClr>
              </a:solidFill>
            </a:endParaRPr>
          </a:p>
          <a:p>
            <a:pPr marL="0" indent="0">
              <a:buNone/>
            </a:pPr>
            <a:r>
              <a:rPr lang="en-US" sz="3200" b="1">
                <a:solidFill>
                  <a:schemeClr val="bg1">
                    <a:lumMod val="75000"/>
                  </a:schemeClr>
                </a:solidFill>
              </a:rPr>
              <a:t>• Rights belong to the student – regardless of age once attendance at a post-secondary institution begins</a:t>
            </a:r>
          </a:p>
        </p:txBody>
      </p:sp>
    </p:spTree>
    <p:extLst>
      <p:ext uri="{BB962C8B-B14F-4D97-AF65-F5344CB8AC3E}">
        <p14:creationId xmlns:p14="http://schemas.microsoft.com/office/powerpoint/2010/main" val="2259515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03463" y="62754"/>
            <a:ext cx="7583488" cy="1283167"/>
          </a:xfrm>
        </p:spPr>
        <p:txBody>
          <a:bodyPr/>
          <a:lstStyle/>
          <a:p>
            <a:r>
              <a:rPr lang="en-US" sz="3800" b="1"/>
              <a:t>Student rights </a:t>
            </a:r>
            <a:br>
              <a:rPr lang="en-US" sz="3800" b="1"/>
            </a:br>
            <a:r>
              <a:rPr lang="en-US" sz="3800" b="1"/>
              <a:t>under ferpa</a:t>
            </a:r>
          </a:p>
        </p:txBody>
      </p:sp>
      <p:sp>
        <p:nvSpPr>
          <p:cNvPr id="5" name="Content Placeholder 2"/>
          <p:cNvSpPr>
            <a:spLocks noGrp="1"/>
          </p:cNvSpPr>
          <p:nvPr>
            <p:ph idx="1"/>
          </p:nvPr>
        </p:nvSpPr>
        <p:spPr>
          <a:xfrm>
            <a:off x="1420427" y="1926455"/>
            <a:ext cx="10164932" cy="5486400"/>
          </a:xfrm>
        </p:spPr>
        <p:txBody>
          <a:bodyPr>
            <a:normAutofit/>
          </a:bodyPr>
          <a:lstStyle/>
          <a:p>
            <a:pPr marL="514350" indent="-514350">
              <a:buAutoNum type="arabicPeriod"/>
            </a:pPr>
            <a:r>
              <a:rPr lang="en-US" sz="3200" b="1">
                <a:solidFill>
                  <a:schemeClr val="bg1">
                    <a:lumMod val="75000"/>
                  </a:schemeClr>
                </a:solidFill>
              </a:rPr>
              <a:t>Inspect their educational records</a:t>
            </a:r>
          </a:p>
          <a:p>
            <a:pPr marL="514350" indent="-514350">
              <a:buAutoNum type="arabicPeriod"/>
            </a:pPr>
            <a:r>
              <a:rPr lang="en-US" sz="3200" b="1">
                <a:solidFill>
                  <a:schemeClr val="bg1">
                    <a:lumMod val="75000"/>
                  </a:schemeClr>
                </a:solidFill>
              </a:rPr>
              <a:t>Consent to disclosure of personally identifiable information (or not)</a:t>
            </a:r>
          </a:p>
          <a:p>
            <a:pPr marL="514350" indent="-514350">
              <a:buAutoNum type="arabicPeriod"/>
            </a:pPr>
            <a:r>
              <a:rPr lang="en-US" sz="3200" b="1">
                <a:solidFill>
                  <a:schemeClr val="bg1">
                    <a:lumMod val="75000"/>
                  </a:schemeClr>
                </a:solidFill>
              </a:rPr>
              <a:t>Seek corrections to inaccuracies in educational records</a:t>
            </a:r>
          </a:p>
          <a:p>
            <a:pPr marL="514350" indent="-514350">
              <a:buAutoNum type="arabicPeriod"/>
            </a:pPr>
            <a:r>
              <a:rPr lang="en-US" sz="3200" b="1">
                <a:solidFill>
                  <a:schemeClr val="bg1">
                    <a:lumMod val="75000"/>
                  </a:schemeClr>
                </a:solidFill>
              </a:rPr>
              <a:t>File complaint w/DOE if rights violated</a:t>
            </a:r>
          </a:p>
        </p:txBody>
      </p:sp>
    </p:spTree>
    <p:extLst>
      <p:ext uri="{BB962C8B-B14F-4D97-AF65-F5344CB8AC3E}">
        <p14:creationId xmlns:p14="http://schemas.microsoft.com/office/powerpoint/2010/main" val="4223673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03463" y="62754"/>
            <a:ext cx="7583488" cy="1283167"/>
          </a:xfrm>
        </p:spPr>
        <p:txBody>
          <a:bodyPr/>
          <a:lstStyle/>
          <a:p>
            <a:r>
              <a:rPr lang="en-US" sz="3600" b="1"/>
              <a:t>Can I disclose without student consent?</a:t>
            </a:r>
          </a:p>
        </p:txBody>
      </p:sp>
      <p:sp>
        <p:nvSpPr>
          <p:cNvPr id="5" name="Content Placeholder 2"/>
          <p:cNvSpPr>
            <a:spLocks noGrp="1"/>
          </p:cNvSpPr>
          <p:nvPr>
            <p:ph idx="1"/>
          </p:nvPr>
        </p:nvSpPr>
        <p:spPr>
          <a:xfrm>
            <a:off x="1367161" y="1595943"/>
            <a:ext cx="9188523" cy="4874179"/>
          </a:xfrm>
        </p:spPr>
        <p:txBody>
          <a:bodyPr>
            <a:normAutofit/>
          </a:bodyPr>
          <a:lstStyle/>
          <a:p>
            <a:pPr marL="0" indent="0">
              <a:buNone/>
            </a:pPr>
            <a:endParaRPr lang="en-US" sz="4400" b="1">
              <a:solidFill>
                <a:schemeClr val="bg1">
                  <a:lumMod val="75000"/>
                </a:schemeClr>
              </a:solidFill>
            </a:endParaRPr>
          </a:p>
          <a:p>
            <a:r>
              <a:rPr lang="en-US" sz="3600" b="1">
                <a:solidFill>
                  <a:schemeClr val="bg1">
                    <a:lumMod val="75000"/>
                  </a:schemeClr>
                </a:solidFill>
              </a:rPr>
              <a:t>Nope. </a:t>
            </a:r>
          </a:p>
          <a:p>
            <a:r>
              <a:rPr lang="en-US" sz="3600" b="1">
                <a:solidFill>
                  <a:schemeClr val="bg1">
                    <a:lumMod val="75000"/>
                  </a:schemeClr>
                </a:solidFill>
              </a:rPr>
              <a:t>Not without consulting with the Office of General Counsel.</a:t>
            </a:r>
          </a:p>
          <a:p>
            <a:r>
              <a:rPr lang="en-US" sz="3600" b="1">
                <a:solidFill>
                  <a:schemeClr val="bg1">
                    <a:lumMod val="75000"/>
                  </a:schemeClr>
                </a:solidFill>
              </a:rPr>
              <a:t>Even if parents or law enforcement asks</a:t>
            </a:r>
          </a:p>
          <a:p>
            <a:pPr marL="0" indent="0">
              <a:buNone/>
            </a:pPr>
            <a:endParaRPr lang="en-US" sz="4400" b="1">
              <a:solidFill>
                <a:schemeClr val="bg1">
                  <a:lumMod val="75000"/>
                </a:schemeClr>
              </a:solidFill>
            </a:endParaRPr>
          </a:p>
          <a:p>
            <a:pPr marL="0" indent="0">
              <a:buNone/>
            </a:pPr>
            <a:endParaRPr lang="en-US" sz="3200" b="1">
              <a:solidFill>
                <a:schemeClr val="bg1">
                  <a:lumMod val="75000"/>
                </a:schemeClr>
              </a:solidFill>
            </a:endParaRPr>
          </a:p>
        </p:txBody>
      </p:sp>
    </p:spTree>
    <p:extLst>
      <p:ext uri="{BB962C8B-B14F-4D97-AF65-F5344CB8AC3E}">
        <p14:creationId xmlns:p14="http://schemas.microsoft.com/office/powerpoint/2010/main" val="756098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B7762-91BF-8245-8882-FA44AAB7C477}"/>
              </a:ext>
            </a:extLst>
          </p:cNvPr>
          <p:cNvSpPr>
            <a:spLocks noGrp="1"/>
          </p:cNvSpPr>
          <p:nvPr>
            <p:ph type="title"/>
          </p:nvPr>
        </p:nvSpPr>
        <p:spPr/>
        <p:txBody>
          <a:bodyPr/>
          <a:lstStyle/>
          <a:p>
            <a:r>
              <a:rPr lang="en-US" sz="2800" b="1"/>
              <a:t>WHAT IF I GET A RECORDS REQUEST?</a:t>
            </a:r>
            <a:endParaRPr lang="en-US" sz="2800"/>
          </a:p>
        </p:txBody>
      </p:sp>
      <p:sp>
        <p:nvSpPr>
          <p:cNvPr id="5" name="Rectangle 4">
            <a:extLst>
              <a:ext uri="{FF2B5EF4-FFF2-40B4-BE49-F238E27FC236}">
                <a16:creationId xmlns:a16="http://schemas.microsoft.com/office/drawing/2014/main" id="{6408B1C9-F8A0-7446-B929-759DD730FC2D}"/>
              </a:ext>
            </a:extLst>
          </p:cNvPr>
          <p:cNvSpPr/>
          <p:nvPr/>
        </p:nvSpPr>
        <p:spPr>
          <a:xfrm>
            <a:off x="1904144" y="1736333"/>
            <a:ext cx="8229600" cy="3724096"/>
          </a:xfrm>
          <a:prstGeom prst="rect">
            <a:avLst/>
          </a:prstGeom>
        </p:spPr>
        <p:txBody>
          <a:bodyPr wrap="square">
            <a:spAutoFit/>
          </a:bodyPr>
          <a:lstStyle/>
          <a:p>
            <a:r>
              <a:rPr lang="en-US" sz="2800" b="1">
                <a:solidFill>
                  <a:srgbClr val="921F07">
                    <a:lumMod val="75000"/>
                  </a:srgbClr>
                </a:solidFill>
                <a:latin typeface="Calisto MT"/>
              </a:rPr>
              <a:t>GOOD NEWS!</a:t>
            </a:r>
          </a:p>
          <a:p>
            <a:endParaRPr lang="en-US" sz="2800" b="1">
              <a:solidFill>
                <a:srgbClr val="921F07">
                  <a:lumMod val="75000"/>
                </a:srgbClr>
              </a:solidFill>
              <a:latin typeface="Calisto MT"/>
            </a:endParaRPr>
          </a:p>
          <a:p>
            <a:r>
              <a:rPr lang="en-US" sz="2800" b="1">
                <a:solidFill>
                  <a:srgbClr val="921F07">
                    <a:lumMod val="75000"/>
                  </a:srgbClr>
                </a:solidFill>
                <a:latin typeface="Calisto MT"/>
              </a:rPr>
              <a:t>YOU ARE NOT RESPONSIBLE FOR ANSWERING RECORDS REQUESTS!</a:t>
            </a:r>
          </a:p>
          <a:p>
            <a:endParaRPr lang="en-US" sz="2800" b="1">
              <a:solidFill>
                <a:srgbClr val="921F07">
                  <a:lumMod val="75000"/>
                </a:srgbClr>
              </a:solidFill>
              <a:latin typeface="Calisto MT"/>
            </a:endParaRPr>
          </a:p>
          <a:p>
            <a:r>
              <a:rPr lang="en-US" sz="2800" b="1">
                <a:solidFill>
                  <a:srgbClr val="921F07">
                    <a:lumMod val="75000"/>
                  </a:srgbClr>
                </a:solidFill>
                <a:latin typeface="Calisto MT"/>
              </a:rPr>
              <a:t>Send THEM TO THE OFFICE OF INTERNAL AUDIT, AS THEY SERVE AS CUSTODIAN OF RECORDS FOR THE SYSTEM.</a:t>
            </a:r>
          </a:p>
          <a:p>
            <a:endParaRPr lang="en-US" sz="1200" b="1">
              <a:solidFill>
                <a:srgbClr val="921F07">
                  <a:lumMod val="75000"/>
                </a:srgbClr>
              </a:solidFill>
              <a:latin typeface="Calisto MT"/>
            </a:endParaRPr>
          </a:p>
        </p:txBody>
      </p:sp>
    </p:spTree>
    <p:extLst>
      <p:ext uri="{BB962C8B-B14F-4D97-AF65-F5344CB8AC3E}">
        <p14:creationId xmlns:p14="http://schemas.microsoft.com/office/powerpoint/2010/main" val="77375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03463" y="62754"/>
            <a:ext cx="7583488" cy="1283167"/>
          </a:xfrm>
        </p:spPr>
        <p:txBody>
          <a:bodyPr/>
          <a:lstStyle/>
          <a:p>
            <a:r>
              <a:rPr lang="en-US" sz="3200" b="1"/>
              <a:t>Non-discrimination</a:t>
            </a:r>
          </a:p>
        </p:txBody>
      </p:sp>
      <p:sp>
        <p:nvSpPr>
          <p:cNvPr id="5" name="Content Placeholder 2"/>
          <p:cNvSpPr>
            <a:spLocks noGrp="1"/>
          </p:cNvSpPr>
          <p:nvPr>
            <p:ph idx="1"/>
          </p:nvPr>
        </p:nvSpPr>
        <p:spPr>
          <a:xfrm>
            <a:off x="2303463" y="1576292"/>
            <a:ext cx="7583488" cy="4874179"/>
          </a:xfrm>
        </p:spPr>
        <p:txBody>
          <a:bodyPr>
            <a:normAutofit/>
          </a:bodyPr>
          <a:lstStyle/>
          <a:p>
            <a:pPr marL="0" indent="0" algn="ctr">
              <a:buNone/>
            </a:pPr>
            <a:endParaRPr lang="en-US" sz="3600" b="1">
              <a:solidFill>
                <a:schemeClr val="bg1">
                  <a:lumMod val="75000"/>
                </a:schemeClr>
              </a:solidFill>
            </a:endParaRPr>
          </a:p>
          <a:p>
            <a:pPr marL="0" indent="0" algn="ctr">
              <a:buNone/>
            </a:pPr>
            <a:r>
              <a:rPr lang="en-US" sz="3600" b="1">
                <a:solidFill>
                  <a:schemeClr val="bg1">
                    <a:lumMod val="75000"/>
                  </a:schemeClr>
                </a:solidFill>
              </a:rPr>
              <a:t>HOW DOES THE UNIVERSITY ENFORCE ITS COMMITMENT TO NON-DISCRIMINATION?</a:t>
            </a:r>
          </a:p>
          <a:p>
            <a:pPr marL="0" indent="0" algn="ctr">
              <a:buNone/>
            </a:pPr>
            <a:endParaRPr lang="en-US" sz="3600" b="1">
              <a:solidFill>
                <a:schemeClr val="bg1">
                  <a:lumMod val="75000"/>
                </a:schemeClr>
              </a:solidFill>
            </a:endParaRPr>
          </a:p>
          <a:p>
            <a:pPr marL="0" indent="0" algn="ctr">
              <a:buNone/>
            </a:pPr>
            <a:r>
              <a:rPr lang="en-US" sz="3600" b="1">
                <a:solidFill>
                  <a:schemeClr val="bg1">
                    <a:lumMod val="75000"/>
                  </a:schemeClr>
                </a:solidFill>
              </a:rPr>
              <a:t>IN SEVERAL WAYS.</a:t>
            </a:r>
            <a:endParaRPr lang="en-US" sz="3600">
              <a:solidFill>
                <a:schemeClr val="bg1">
                  <a:lumMod val="75000"/>
                </a:schemeClr>
              </a:solidFill>
            </a:endParaRPr>
          </a:p>
        </p:txBody>
      </p:sp>
    </p:spTree>
    <p:extLst>
      <p:ext uri="{BB962C8B-B14F-4D97-AF65-F5344CB8AC3E}">
        <p14:creationId xmlns:p14="http://schemas.microsoft.com/office/powerpoint/2010/main" val="1578420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805A0-AFED-462A-8CCA-DC7065F9F342}"/>
              </a:ext>
            </a:extLst>
          </p:cNvPr>
          <p:cNvSpPr>
            <a:spLocks noGrp="1"/>
          </p:cNvSpPr>
          <p:nvPr>
            <p:ph type="title"/>
          </p:nvPr>
        </p:nvSpPr>
        <p:spPr/>
        <p:txBody>
          <a:bodyPr/>
          <a:lstStyle/>
          <a:p>
            <a:br>
              <a:rPr lang="en-US"/>
            </a:br>
            <a:r>
              <a:rPr lang="en-US"/>
              <a:t>Policies</a:t>
            </a:r>
            <a:br>
              <a:rPr lang="en-US" b="1" i="0">
                <a:solidFill>
                  <a:srgbClr val="0A0A0A"/>
                </a:solidFill>
                <a:effectLst/>
                <a:latin typeface="freight-text-pro"/>
              </a:rPr>
            </a:br>
            <a:endParaRPr lang="en-US"/>
          </a:p>
        </p:txBody>
      </p:sp>
      <p:sp>
        <p:nvSpPr>
          <p:cNvPr id="3" name="Content Placeholder 2">
            <a:extLst>
              <a:ext uri="{FF2B5EF4-FFF2-40B4-BE49-F238E27FC236}">
                <a16:creationId xmlns:a16="http://schemas.microsoft.com/office/drawing/2014/main" id="{F60B8FC5-756A-4EFD-AEB5-C9946845DBB6}"/>
              </a:ext>
            </a:extLst>
          </p:cNvPr>
          <p:cNvSpPr>
            <a:spLocks noGrp="1"/>
          </p:cNvSpPr>
          <p:nvPr>
            <p:ph idx="1"/>
          </p:nvPr>
        </p:nvSpPr>
        <p:spPr>
          <a:xfrm>
            <a:off x="2012272" y="1544716"/>
            <a:ext cx="8336132" cy="5060271"/>
          </a:xfrm>
        </p:spPr>
        <p:txBody>
          <a:bodyPr>
            <a:normAutofit lnSpcReduction="10000"/>
          </a:bodyPr>
          <a:lstStyle/>
          <a:p>
            <a:r>
              <a:rPr lang="en-US" sz="3000"/>
              <a:t>Non-Discrimination Policy Statement (G1.05)</a:t>
            </a:r>
          </a:p>
          <a:p>
            <a:r>
              <a:rPr lang="en-US" sz="3000"/>
              <a:t>Reporting Allegations of Discrimination on the Basis of a Protected Class (G1.31)</a:t>
            </a:r>
          </a:p>
          <a:p>
            <a:r>
              <a:rPr lang="en-US" sz="3000"/>
              <a:t>Discrimination Complaint and Investigation Procedures (Op1.02-2)</a:t>
            </a:r>
          </a:p>
          <a:p>
            <a:r>
              <a:rPr lang="en-US" sz="3000"/>
              <a:t>Title IX Sexual Harassment Grievance Procedure Policy (Op1.02-11)</a:t>
            </a:r>
          </a:p>
          <a:p>
            <a:r>
              <a:rPr lang="en-US" sz="3000"/>
              <a:t>Accommodations and Accessibility Policies (and others, SAs…) </a:t>
            </a:r>
          </a:p>
          <a:p>
            <a:pPr marL="0" indent="0">
              <a:buNone/>
            </a:pPr>
            <a:endParaRPr lang="en-US" sz="3200"/>
          </a:p>
        </p:txBody>
      </p:sp>
    </p:spTree>
    <p:extLst>
      <p:ext uri="{BB962C8B-B14F-4D97-AF65-F5344CB8AC3E}">
        <p14:creationId xmlns:p14="http://schemas.microsoft.com/office/powerpoint/2010/main" val="1521351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303463" y="615462"/>
            <a:ext cx="7583488" cy="730458"/>
          </a:xfrm>
        </p:spPr>
        <p:txBody>
          <a:bodyPr/>
          <a:lstStyle/>
          <a:p>
            <a:r>
              <a:rPr lang="en-US" sz="3600"/>
              <a:t>Disability Accommodations</a:t>
            </a:r>
            <a:br>
              <a:rPr lang="en-US" sz="4000" b="1"/>
            </a:br>
            <a:endParaRPr lang="en-US" sz="4000" b="1"/>
          </a:p>
        </p:txBody>
      </p:sp>
      <p:sp>
        <p:nvSpPr>
          <p:cNvPr id="6" name="Content Placeholder 2"/>
          <p:cNvSpPr>
            <a:spLocks noGrp="1"/>
          </p:cNvSpPr>
          <p:nvPr>
            <p:ph idx="1"/>
          </p:nvPr>
        </p:nvSpPr>
        <p:spPr>
          <a:xfrm>
            <a:off x="328474" y="1686757"/>
            <a:ext cx="11523215" cy="4943726"/>
          </a:xfrm>
        </p:spPr>
        <p:txBody>
          <a:bodyPr>
            <a:normAutofit/>
          </a:bodyPr>
          <a:lstStyle/>
          <a:p>
            <a:pPr marL="0" indent="0" algn="just">
              <a:buNone/>
            </a:pPr>
            <a:r>
              <a:rPr lang="en-US" sz="3000" dirty="0">
                <a:solidFill>
                  <a:schemeClr val="bg1">
                    <a:lumMod val="75000"/>
                  </a:schemeClr>
                </a:solidFill>
                <a:latin typeface="Times New Roman" panose="02020603050405020304" pitchFamily="18" charset="0"/>
                <a:cs typeface="Times New Roman" panose="02020603050405020304" pitchFamily="18" charset="0"/>
              </a:rPr>
              <a:t>Instructors </a:t>
            </a:r>
            <a:r>
              <a:rPr lang="en-US" sz="3000" b="1" u="sng" dirty="0">
                <a:solidFill>
                  <a:schemeClr val="bg1">
                    <a:lumMod val="75000"/>
                  </a:schemeClr>
                </a:solidFill>
                <a:latin typeface="Times New Roman" panose="02020603050405020304" pitchFamily="18" charset="0"/>
                <a:cs typeface="Times New Roman" panose="02020603050405020304" pitchFamily="18" charset="0"/>
              </a:rPr>
              <a:t>must</a:t>
            </a:r>
            <a:r>
              <a:rPr lang="en-US" sz="3000" dirty="0">
                <a:solidFill>
                  <a:schemeClr val="bg1">
                    <a:lumMod val="75000"/>
                  </a:schemeClr>
                </a:solidFill>
                <a:latin typeface="Times New Roman" panose="02020603050405020304" pitchFamily="18" charset="0"/>
                <a:cs typeface="Times New Roman" panose="02020603050405020304" pitchFamily="18" charset="0"/>
              </a:rPr>
              <a:t> refer all students requesting disability accommodations to the Disability Resource Center.</a:t>
            </a:r>
          </a:p>
          <a:p>
            <a:pPr marL="0" indent="0" algn="just">
              <a:buNone/>
            </a:pPr>
            <a:endParaRPr lang="en-US" sz="1200" dirty="0">
              <a:solidFill>
                <a:schemeClr val="bg1">
                  <a:lumMod val="75000"/>
                </a:schemeClr>
              </a:solidFill>
              <a:latin typeface="Times New Roman" panose="02020603050405020304" pitchFamily="18" charset="0"/>
              <a:cs typeface="Times New Roman" panose="02020603050405020304" pitchFamily="18" charset="0"/>
            </a:endParaRPr>
          </a:p>
          <a:p>
            <a:pPr marL="0" indent="0" algn="just">
              <a:buNone/>
            </a:pPr>
            <a:r>
              <a:rPr lang="en-US" sz="3000" dirty="0">
                <a:solidFill>
                  <a:schemeClr val="bg1">
                    <a:lumMod val="75000"/>
                  </a:schemeClr>
                </a:solidFill>
                <a:latin typeface="Times New Roman" panose="02020603050405020304" pitchFamily="18" charset="0"/>
                <a:cs typeface="Times New Roman" panose="02020603050405020304" pitchFamily="18" charset="0"/>
              </a:rPr>
              <a:t>From there, Instructors should provide accommodations that are </a:t>
            </a:r>
          </a:p>
          <a:p>
            <a:pPr marL="514350" indent="-514350" algn="just">
              <a:buAutoNum type="arabicParenBoth"/>
            </a:pPr>
            <a:r>
              <a:rPr lang="en-US" sz="3000" dirty="0">
                <a:solidFill>
                  <a:schemeClr val="bg1">
                    <a:lumMod val="75000"/>
                  </a:schemeClr>
                </a:solidFill>
                <a:latin typeface="Times New Roman" panose="02020603050405020304" pitchFamily="18" charset="0"/>
                <a:cs typeface="Times New Roman" panose="02020603050405020304" pitchFamily="18" charset="0"/>
              </a:rPr>
              <a:t>authorized by the DRC and </a:t>
            </a:r>
          </a:p>
          <a:p>
            <a:pPr marL="514350" indent="-514350" algn="just">
              <a:buAutoNum type="arabicParenBoth"/>
            </a:pPr>
            <a:r>
              <a:rPr lang="en-US" sz="3000" dirty="0">
                <a:solidFill>
                  <a:schemeClr val="bg1">
                    <a:lumMod val="75000"/>
                  </a:schemeClr>
                </a:solidFill>
                <a:latin typeface="Times New Roman" panose="02020603050405020304" pitchFamily="18" charset="0"/>
                <a:cs typeface="Times New Roman" panose="02020603050405020304" pitchFamily="18" charset="0"/>
              </a:rPr>
              <a:t>requested by the student.  </a:t>
            </a:r>
          </a:p>
          <a:p>
            <a:pPr marL="0" indent="0" algn="just">
              <a:buNone/>
            </a:pPr>
            <a:r>
              <a:rPr lang="en-US" sz="3000" dirty="0">
                <a:solidFill>
                  <a:schemeClr val="bg1">
                    <a:lumMod val="75000"/>
                  </a:schemeClr>
                </a:solidFill>
                <a:latin typeface="Times New Roman" panose="02020603050405020304" pitchFamily="18" charset="0"/>
                <a:cs typeface="Times New Roman" panose="02020603050405020304" pitchFamily="18" charset="0"/>
              </a:rPr>
              <a:t>If this is a problem, talk to your supervisor and the DRC.</a:t>
            </a:r>
          </a:p>
          <a:p>
            <a:pPr marL="0" indent="0" algn="r">
              <a:buNone/>
            </a:pPr>
            <a:r>
              <a:rPr lang="en-US" sz="2500" i="1" dirty="0">
                <a:solidFill>
                  <a:schemeClr val="bg1">
                    <a:lumMod val="75000"/>
                  </a:schemeClr>
                </a:solidFill>
                <a:latin typeface="Times New Roman" panose="02020603050405020304" pitchFamily="18" charset="0"/>
                <a:cs typeface="Times New Roman" panose="02020603050405020304" pitchFamily="18" charset="0"/>
              </a:rPr>
              <a:t>See Disability Accommodation Policy for Students</a:t>
            </a:r>
            <a:endParaRPr lang="en-US" sz="2200" dirty="0">
              <a:solidFill>
                <a:schemeClr val="bg1">
                  <a:lumMod val="75000"/>
                </a:schemeClr>
              </a:solidFill>
              <a:latin typeface="Times New Roman" panose="02020603050405020304" pitchFamily="18" charset="0"/>
              <a:cs typeface="Times New Roman" panose="02020603050405020304" pitchFamily="18" charset="0"/>
            </a:endParaRPr>
          </a:p>
          <a:p>
            <a:pPr marL="282575" lvl="1" indent="0">
              <a:buClr>
                <a:schemeClr val="accent1">
                  <a:lumMod val="75000"/>
                </a:schemeClr>
              </a:buClr>
              <a:buNone/>
            </a:pPr>
            <a:endParaRPr lang="en-US" sz="2400" b="1" dirty="0">
              <a:solidFill>
                <a:schemeClr val="bg1">
                  <a:lumMod val="75000"/>
                </a:schemeClr>
              </a:solidFill>
              <a:ea typeface="Wingdings"/>
              <a:cs typeface="Wingdings"/>
            </a:endParaRPr>
          </a:p>
          <a:p>
            <a:pPr lvl="1">
              <a:buClr>
                <a:schemeClr val="accent1">
                  <a:lumMod val="75000"/>
                </a:schemeClr>
              </a:buClr>
              <a:buFont typeface="Arial"/>
              <a:buChar char="•"/>
            </a:pPr>
            <a:endParaRPr lang="en-US" sz="2600" b="1" dirty="0">
              <a:solidFill>
                <a:schemeClr val="bg1">
                  <a:lumMod val="75000"/>
                </a:schemeClr>
              </a:solidFill>
              <a:ea typeface="Wingdings"/>
              <a:cs typeface="Wingdings"/>
            </a:endParaRPr>
          </a:p>
          <a:p>
            <a:pPr lvl="1">
              <a:buClr>
                <a:schemeClr val="accent1">
                  <a:lumMod val="75000"/>
                </a:schemeClr>
              </a:buClr>
              <a:buFont typeface="Arial"/>
              <a:buChar char="•"/>
            </a:pPr>
            <a:endParaRPr lang="en-US" sz="2600" b="1" dirty="0">
              <a:solidFill>
                <a:schemeClr val="bg1">
                  <a:lumMod val="75000"/>
                </a:schemeClr>
              </a:solidFill>
              <a:ea typeface="Wingdings"/>
              <a:cs typeface="Wingdings"/>
            </a:endParaRPr>
          </a:p>
          <a:p>
            <a:endParaRPr lang="en-US" dirty="0">
              <a:solidFill>
                <a:schemeClr val="bg1">
                  <a:lumMod val="75000"/>
                </a:schemeClr>
              </a:solidFill>
            </a:endParaRPr>
          </a:p>
        </p:txBody>
      </p:sp>
    </p:spTree>
    <p:extLst>
      <p:ext uri="{BB962C8B-B14F-4D97-AF65-F5344CB8AC3E}">
        <p14:creationId xmlns:p14="http://schemas.microsoft.com/office/powerpoint/2010/main" val="1736941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46249" y="351805"/>
            <a:ext cx="7774372" cy="730458"/>
          </a:xfrm>
        </p:spPr>
        <p:txBody>
          <a:bodyPr/>
          <a:lstStyle/>
          <a:p>
            <a:r>
              <a:rPr lang="en-US" sz="3200" dirty="0"/>
              <a:t>Employee accommodations &amp; Pregnancy Accommodations </a:t>
            </a:r>
            <a:endParaRPr lang="en-US" sz="3200" b="1" dirty="0"/>
          </a:p>
        </p:txBody>
      </p:sp>
      <p:sp>
        <p:nvSpPr>
          <p:cNvPr id="6" name="Content Placeholder 2"/>
          <p:cNvSpPr>
            <a:spLocks noGrp="1"/>
          </p:cNvSpPr>
          <p:nvPr>
            <p:ph idx="1"/>
          </p:nvPr>
        </p:nvSpPr>
        <p:spPr>
          <a:xfrm>
            <a:off x="1340528" y="1425825"/>
            <a:ext cx="6497230" cy="5080370"/>
          </a:xfrm>
        </p:spPr>
        <p:txBody>
          <a:bodyPr>
            <a:normAutofit/>
          </a:bodyPr>
          <a:lstStyle/>
          <a:p>
            <a:pPr marL="0" indent="0" algn="just">
              <a:buNone/>
            </a:pPr>
            <a:endParaRPr lang="en-US" sz="2200" dirty="0">
              <a:solidFill>
                <a:schemeClr val="bg1">
                  <a:lumMod val="75000"/>
                </a:schemeClr>
              </a:solidFill>
              <a:latin typeface="Times New Roman" panose="02020603050405020304" pitchFamily="18" charset="0"/>
              <a:cs typeface="Times New Roman" panose="02020603050405020304" pitchFamily="18" charset="0"/>
            </a:endParaRPr>
          </a:p>
          <a:p>
            <a:pPr marL="282575" lvl="1" indent="0">
              <a:buClr>
                <a:schemeClr val="accent1">
                  <a:lumMod val="75000"/>
                </a:schemeClr>
              </a:buClr>
              <a:buNone/>
            </a:pPr>
            <a:r>
              <a:rPr lang="en-US" sz="2400" b="1" dirty="0">
                <a:solidFill>
                  <a:schemeClr val="bg1">
                    <a:lumMod val="75000"/>
                  </a:schemeClr>
                </a:solidFill>
                <a:ea typeface="Wingdings"/>
                <a:cs typeface="Wingdings"/>
              </a:rPr>
              <a:t>EMPLOYEES CONTACT:</a:t>
            </a:r>
          </a:p>
          <a:p>
            <a:pPr marL="282575" lvl="1" indent="0">
              <a:buClr>
                <a:schemeClr val="accent1">
                  <a:lumMod val="75000"/>
                </a:schemeClr>
              </a:buClr>
              <a:buNone/>
            </a:pPr>
            <a:r>
              <a:rPr lang="en-US" sz="2400" b="1" dirty="0">
                <a:solidFill>
                  <a:schemeClr val="bg1">
                    <a:lumMod val="75000"/>
                  </a:schemeClr>
                </a:solidFill>
                <a:ea typeface="Wingdings"/>
                <a:cs typeface="Wingdings"/>
              </a:rPr>
              <a:t>	</a:t>
            </a:r>
          </a:p>
          <a:p>
            <a:pPr marL="282575" lvl="1" indent="0">
              <a:buClr>
                <a:schemeClr val="accent1">
                  <a:lumMod val="75000"/>
                </a:schemeClr>
              </a:buClr>
              <a:buNone/>
            </a:pPr>
            <a:r>
              <a:rPr lang="en-US" sz="2400" b="1" dirty="0">
                <a:solidFill>
                  <a:schemeClr val="bg1">
                    <a:lumMod val="75000"/>
                  </a:schemeClr>
                </a:solidFill>
                <a:ea typeface="Wingdings"/>
                <a:cs typeface="Wingdings"/>
              </a:rPr>
              <a:t>JULIA HOLMES</a:t>
            </a:r>
          </a:p>
          <a:p>
            <a:pPr marL="282575" lvl="1" indent="0">
              <a:buClr>
                <a:schemeClr val="accent1">
                  <a:lumMod val="75000"/>
                </a:schemeClr>
              </a:buClr>
              <a:buNone/>
            </a:pPr>
            <a:r>
              <a:rPr lang="en-US" sz="2400" b="1" dirty="0">
                <a:solidFill>
                  <a:schemeClr val="bg1">
                    <a:lumMod val="75000"/>
                  </a:schemeClr>
                </a:solidFill>
                <a:ea typeface="Wingdings"/>
                <a:cs typeface="Wingdings"/>
              </a:rPr>
              <a:t>DEPUTY COMPLIANCE </a:t>
            </a:r>
          </a:p>
          <a:p>
            <a:pPr marL="282575" lvl="1" indent="0">
              <a:buClr>
                <a:schemeClr val="accent1">
                  <a:lumMod val="75000"/>
                </a:schemeClr>
              </a:buClr>
              <a:buNone/>
            </a:pPr>
            <a:r>
              <a:rPr lang="en-US" sz="2400" b="1" dirty="0">
                <a:solidFill>
                  <a:schemeClr val="bg1">
                    <a:lumMod val="75000"/>
                  </a:schemeClr>
                </a:solidFill>
                <a:ea typeface="Wingdings"/>
                <a:cs typeface="Wingdings"/>
              </a:rPr>
              <a:t>OFFICER</a:t>
            </a:r>
          </a:p>
          <a:p>
            <a:pPr marL="282575" lvl="1" indent="0">
              <a:buClr>
                <a:schemeClr val="accent1">
                  <a:lumMod val="75000"/>
                </a:schemeClr>
              </a:buClr>
              <a:buNone/>
            </a:pPr>
            <a:endParaRPr lang="en-US" sz="2400" b="1" dirty="0">
              <a:solidFill>
                <a:schemeClr val="bg1">
                  <a:lumMod val="75000"/>
                </a:schemeClr>
              </a:solidFill>
              <a:ea typeface="Wingdings"/>
              <a:cs typeface="Wingdings"/>
            </a:endParaRPr>
          </a:p>
          <a:p>
            <a:pPr marL="282575" lvl="1" indent="0">
              <a:buClr>
                <a:schemeClr val="accent1">
                  <a:lumMod val="75000"/>
                </a:schemeClr>
              </a:buClr>
              <a:buNone/>
            </a:pPr>
            <a:r>
              <a:rPr lang="en-US" sz="2400" b="1" dirty="0">
                <a:solidFill>
                  <a:schemeClr val="bg1">
                    <a:lumMod val="75000"/>
                  </a:schemeClr>
                </a:solidFill>
                <a:ea typeface="Wingdings"/>
                <a:cs typeface="Wingdings"/>
              </a:rPr>
              <a:t>(417) 836-6755</a:t>
            </a:r>
          </a:p>
          <a:p>
            <a:pPr marL="282575" lvl="1" indent="0">
              <a:buClr>
                <a:schemeClr val="accent1">
                  <a:lumMod val="75000"/>
                </a:schemeClr>
              </a:buClr>
              <a:buNone/>
            </a:pPr>
            <a:endParaRPr lang="en-US" sz="2400" b="1" dirty="0">
              <a:solidFill>
                <a:schemeClr val="bg1">
                  <a:lumMod val="75000"/>
                </a:schemeClr>
              </a:solidFill>
              <a:ea typeface="Wingdings"/>
              <a:cs typeface="Wingdings"/>
            </a:endParaRPr>
          </a:p>
          <a:p>
            <a:pPr marL="282575" lvl="1" indent="0">
              <a:buClr>
                <a:schemeClr val="accent1">
                  <a:lumMod val="75000"/>
                </a:schemeClr>
              </a:buClr>
              <a:buNone/>
            </a:pPr>
            <a:r>
              <a:rPr lang="en-US" sz="2400" b="1" dirty="0">
                <a:solidFill>
                  <a:schemeClr val="bg1">
                    <a:lumMod val="75000"/>
                  </a:schemeClr>
                </a:solidFill>
                <a:ea typeface="Wingdings"/>
                <a:cs typeface="Wingdings"/>
              </a:rPr>
              <a:t> </a:t>
            </a:r>
            <a:r>
              <a:rPr lang="en-US" sz="2400" b="1" i="1" dirty="0">
                <a:solidFill>
                  <a:schemeClr val="bg1">
                    <a:lumMod val="75000"/>
                  </a:schemeClr>
                </a:solidFill>
                <a:ea typeface="Wingdings"/>
                <a:cs typeface="Wingdings"/>
              </a:rPr>
              <a:t>See 0p1.02-5 Employee Disability Accommodation Policy &amp; Procedures</a:t>
            </a:r>
            <a:endParaRPr lang="en-US" sz="2400" b="1" dirty="0">
              <a:solidFill>
                <a:schemeClr val="bg1">
                  <a:lumMod val="75000"/>
                </a:schemeClr>
              </a:solidFill>
              <a:ea typeface="Wingdings"/>
              <a:cs typeface="Wingdings"/>
            </a:endParaRPr>
          </a:p>
          <a:p>
            <a:pPr lvl="1">
              <a:buClr>
                <a:schemeClr val="accent1">
                  <a:lumMod val="75000"/>
                </a:schemeClr>
              </a:buClr>
              <a:buFont typeface="Arial"/>
              <a:buChar char="•"/>
            </a:pPr>
            <a:endParaRPr lang="en-US" sz="2600" b="1" dirty="0">
              <a:solidFill>
                <a:schemeClr val="bg1">
                  <a:lumMod val="75000"/>
                </a:schemeClr>
              </a:solidFill>
              <a:ea typeface="Wingdings"/>
              <a:cs typeface="Wingdings"/>
            </a:endParaRPr>
          </a:p>
          <a:p>
            <a:pPr lvl="1">
              <a:buClr>
                <a:schemeClr val="accent1">
                  <a:lumMod val="75000"/>
                </a:schemeClr>
              </a:buClr>
              <a:buFont typeface="Arial"/>
              <a:buChar char="•"/>
            </a:pPr>
            <a:endParaRPr lang="en-US" sz="2600" b="1" dirty="0">
              <a:solidFill>
                <a:schemeClr val="bg1">
                  <a:lumMod val="75000"/>
                </a:schemeClr>
              </a:solidFill>
              <a:ea typeface="Wingdings"/>
              <a:cs typeface="Wingdings"/>
            </a:endParaRPr>
          </a:p>
          <a:p>
            <a:endParaRPr lang="en-US" dirty="0">
              <a:solidFill>
                <a:schemeClr val="bg1">
                  <a:lumMod val="75000"/>
                </a:schemeClr>
              </a:solidFill>
            </a:endParaRPr>
          </a:p>
        </p:txBody>
      </p:sp>
      <p:pic>
        <p:nvPicPr>
          <p:cNvPr id="2050" name="Picture 2">
            <a:extLst>
              <a:ext uri="{FF2B5EF4-FFF2-40B4-BE49-F238E27FC236}">
                <a16:creationId xmlns:a16="http://schemas.microsoft.com/office/drawing/2014/main" id="{0D76A474-2B68-4041-A4F6-37BB763E962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40674" y="1752600"/>
            <a:ext cx="2794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154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Students May:</a:t>
            </a:r>
          </a:p>
        </p:txBody>
      </p:sp>
      <p:sp>
        <p:nvSpPr>
          <p:cNvPr id="3" name="Content Placeholder 2"/>
          <p:cNvSpPr>
            <a:spLocks noGrp="1"/>
          </p:cNvSpPr>
          <p:nvPr>
            <p:ph idx="1"/>
          </p:nvPr>
        </p:nvSpPr>
        <p:spPr>
          <a:xfrm>
            <a:off x="1752600" y="1775192"/>
            <a:ext cx="8686800" cy="4625609"/>
          </a:xfrm>
        </p:spPr>
        <p:txBody>
          <a:bodyPr>
            <a:normAutofit/>
          </a:bodyPr>
          <a:lstStyle/>
          <a:p>
            <a:r>
              <a:rPr lang="en-US"/>
              <a:t>Be different</a:t>
            </a:r>
          </a:p>
          <a:p>
            <a:r>
              <a:rPr lang="en-US"/>
              <a:t>Have a psychological condition</a:t>
            </a:r>
          </a:p>
          <a:p>
            <a:r>
              <a:rPr lang="en-US"/>
              <a:t>Have a disability (and disclose/not disclose to MSU)</a:t>
            </a:r>
          </a:p>
          <a:p>
            <a:r>
              <a:rPr lang="en-US"/>
              <a:t>Challenge your opinion or information</a:t>
            </a:r>
          </a:p>
          <a:p>
            <a:r>
              <a:rPr lang="en-US"/>
              <a:t>Have a criminal history</a:t>
            </a:r>
          </a:p>
          <a:p>
            <a:r>
              <a:rPr lang="en-US"/>
              <a:t>Be entitled or self-centered</a:t>
            </a:r>
          </a:p>
          <a:p>
            <a:r>
              <a:rPr lang="en-US"/>
              <a:t>Have different cultural expectations</a:t>
            </a:r>
          </a:p>
          <a:p>
            <a:endParaRPr lang="en-US"/>
          </a:p>
          <a:p>
            <a:endParaRPr lang="en-US"/>
          </a:p>
          <a:p>
            <a:endParaRPr lang="en-US"/>
          </a:p>
        </p:txBody>
      </p:sp>
    </p:spTree>
    <p:extLst>
      <p:ext uri="{BB962C8B-B14F-4D97-AF65-F5344CB8AC3E}">
        <p14:creationId xmlns:p14="http://schemas.microsoft.com/office/powerpoint/2010/main" val="3435058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303463" y="62754"/>
            <a:ext cx="7583488" cy="1283167"/>
          </a:xfrm>
        </p:spPr>
        <p:txBody>
          <a:bodyPr/>
          <a:lstStyle/>
          <a:p>
            <a:r>
              <a:rPr lang="en-US" sz="3600"/>
              <a:t>RELIGIOUS ACCOMMODATIONS</a:t>
            </a:r>
          </a:p>
        </p:txBody>
      </p:sp>
      <p:sp>
        <p:nvSpPr>
          <p:cNvPr id="6" name="Content Placeholder 2"/>
          <p:cNvSpPr>
            <a:spLocks noGrp="1"/>
          </p:cNvSpPr>
          <p:nvPr>
            <p:ph idx="1"/>
          </p:nvPr>
        </p:nvSpPr>
        <p:spPr>
          <a:xfrm>
            <a:off x="568171" y="1594501"/>
            <a:ext cx="10706469" cy="5080370"/>
          </a:xfrm>
        </p:spPr>
        <p:txBody>
          <a:bodyPr>
            <a:normAutofit/>
          </a:bodyPr>
          <a:lstStyle/>
          <a:p>
            <a:pPr marL="0" indent="0" algn="just">
              <a:buNone/>
              <a:defRPr/>
            </a:pPr>
            <a:r>
              <a:rPr lang="en-US" sz="2800" dirty="0">
                <a:solidFill>
                  <a:schemeClr val="bg1">
                    <a:lumMod val="75000"/>
                  </a:schemeClr>
                </a:solidFill>
                <a:latin typeface="Times New Roman" panose="02020603050405020304" pitchFamily="18" charset="0"/>
                <a:cs typeface="Times New Roman" panose="02020603050405020304" pitchFamily="18" charset="0"/>
              </a:rPr>
              <a:t>Instructors </a:t>
            </a:r>
            <a:r>
              <a:rPr lang="en-US" sz="2800" u="sng" dirty="0">
                <a:solidFill>
                  <a:schemeClr val="bg1">
                    <a:lumMod val="75000"/>
                  </a:schemeClr>
                </a:solidFill>
                <a:latin typeface="Times New Roman" panose="02020603050405020304" pitchFamily="18" charset="0"/>
                <a:cs typeface="Times New Roman" panose="02020603050405020304" pitchFamily="18" charset="0"/>
              </a:rPr>
              <a:t>must</a:t>
            </a:r>
            <a:r>
              <a:rPr lang="en-US" sz="2800" dirty="0">
                <a:solidFill>
                  <a:schemeClr val="bg1">
                    <a:lumMod val="75000"/>
                  </a:schemeClr>
                </a:solidFill>
                <a:latin typeface="Times New Roman" panose="02020603050405020304" pitchFamily="18" charset="0"/>
                <a:cs typeface="Times New Roman" panose="02020603050405020304" pitchFamily="18" charset="0"/>
              </a:rPr>
              <a:t> provide students who expect to miss classes, examinations, or other assignments, as a consequence of their </a:t>
            </a:r>
            <a:r>
              <a:rPr lang="en-US" sz="2800" b="1" dirty="0">
                <a:solidFill>
                  <a:schemeClr val="bg1">
                    <a:lumMod val="75000"/>
                  </a:schemeClr>
                </a:solidFill>
                <a:latin typeface="Times New Roman" panose="02020603050405020304" pitchFamily="18" charset="0"/>
                <a:cs typeface="Times New Roman" panose="02020603050405020304" pitchFamily="18" charset="0"/>
              </a:rPr>
              <a:t>sincerely held religious belief </a:t>
            </a:r>
            <a:r>
              <a:rPr lang="en-US" sz="2800" dirty="0">
                <a:solidFill>
                  <a:schemeClr val="bg1">
                    <a:lumMod val="75000"/>
                  </a:schemeClr>
                </a:solidFill>
                <a:latin typeface="Times New Roman" panose="02020603050405020304" pitchFamily="18" charset="0"/>
                <a:cs typeface="Times New Roman" panose="02020603050405020304" pitchFamily="18" charset="0"/>
              </a:rPr>
              <a:t>with a reasonable alternative opportunity to complete such academic responsibilities </a:t>
            </a:r>
          </a:p>
          <a:p>
            <a:pPr marL="0" indent="0" algn="just">
              <a:buNone/>
              <a:defRPr/>
            </a:pPr>
            <a:r>
              <a:rPr lang="en-US" sz="2800" dirty="0">
                <a:solidFill>
                  <a:schemeClr val="bg1">
                    <a:lumMod val="75000"/>
                  </a:schemeClr>
                </a:solidFill>
                <a:latin typeface="Times New Roman" panose="02020603050405020304" pitchFamily="18" charset="0"/>
                <a:cs typeface="Times New Roman" panose="02020603050405020304" pitchFamily="18" charset="0"/>
              </a:rPr>
              <a:t>(e.g., excused absences, alternative assignments that are no more difficult than the initial assignment, etc.).</a:t>
            </a:r>
          </a:p>
          <a:p>
            <a:pPr marL="0" indent="0" algn="just">
              <a:buNone/>
              <a:defRPr/>
            </a:pPr>
            <a:r>
              <a:rPr lang="en-US" sz="2800" dirty="0">
                <a:solidFill>
                  <a:schemeClr val="bg1">
                    <a:lumMod val="75000"/>
                  </a:schemeClr>
                </a:solidFill>
                <a:latin typeface="Times New Roman" panose="02020603050405020304" pitchFamily="18" charset="0"/>
                <a:cs typeface="Times New Roman" panose="02020603050405020304" pitchFamily="18" charset="0"/>
              </a:rPr>
              <a:t>Concerns/questions? Your supervisor and Deputy Compliance Officer. </a:t>
            </a:r>
          </a:p>
          <a:p>
            <a:pPr marL="0" indent="0" algn="just">
              <a:buNone/>
              <a:defRPr/>
            </a:pPr>
            <a:r>
              <a:rPr lang="en-US" sz="2800" i="1" dirty="0">
                <a:solidFill>
                  <a:schemeClr val="bg1">
                    <a:lumMod val="75000"/>
                  </a:schemeClr>
                </a:solidFill>
                <a:latin typeface="Times New Roman" panose="02020603050405020304" pitchFamily="18" charset="0"/>
                <a:cs typeface="Times New Roman" panose="02020603050405020304" pitchFamily="18" charset="0"/>
              </a:rPr>
              <a:t>See Accommodations for Religious Observances Policy</a:t>
            </a:r>
          </a:p>
          <a:p>
            <a:pPr marL="282575" lvl="1" indent="0">
              <a:buClr>
                <a:schemeClr val="accent1">
                  <a:lumMod val="75000"/>
                </a:schemeClr>
              </a:buClr>
              <a:buNone/>
            </a:pPr>
            <a:endParaRPr lang="en-US" sz="2400" b="1" dirty="0">
              <a:solidFill>
                <a:schemeClr val="bg1">
                  <a:lumMod val="75000"/>
                </a:schemeClr>
              </a:solidFill>
              <a:ea typeface="Wingdings"/>
              <a:cs typeface="Wingdings"/>
            </a:endParaRPr>
          </a:p>
          <a:p>
            <a:pPr lvl="1">
              <a:buClr>
                <a:schemeClr val="accent1">
                  <a:lumMod val="75000"/>
                </a:schemeClr>
              </a:buClr>
              <a:buFont typeface="Arial"/>
              <a:buChar char="•"/>
            </a:pPr>
            <a:endParaRPr lang="en-US" sz="2600" b="1" dirty="0">
              <a:solidFill>
                <a:schemeClr val="bg1">
                  <a:lumMod val="75000"/>
                </a:schemeClr>
              </a:solidFill>
              <a:ea typeface="Wingdings"/>
              <a:cs typeface="Wingdings"/>
            </a:endParaRPr>
          </a:p>
          <a:p>
            <a:pPr lvl="1">
              <a:buClr>
                <a:schemeClr val="accent1">
                  <a:lumMod val="75000"/>
                </a:schemeClr>
              </a:buClr>
              <a:buFont typeface="Arial"/>
              <a:buChar char="•"/>
            </a:pPr>
            <a:endParaRPr lang="en-US" sz="2600" b="1" dirty="0">
              <a:solidFill>
                <a:schemeClr val="bg1">
                  <a:lumMod val="75000"/>
                </a:schemeClr>
              </a:solidFill>
              <a:ea typeface="Wingdings"/>
              <a:cs typeface="Wingdings"/>
            </a:endParaRPr>
          </a:p>
          <a:p>
            <a:endParaRPr lang="en-US" dirty="0">
              <a:solidFill>
                <a:schemeClr val="bg1">
                  <a:lumMod val="75000"/>
                </a:schemeClr>
              </a:solidFill>
            </a:endParaRPr>
          </a:p>
        </p:txBody>
      </p:sp>
    </p:spTree>
    <p:extLst>
      <p:ext uri="{BB962C8B-B14F-4D97-AF65-F5344CB8AC3E}">
        <p14:creationId xmlns:p14="http://schemas.microsoft.com/office/powerpoint/2010/main" val="3455634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303463" y="62754"/>
            <a:ext cx="7583488" cy="1283167"/>
          </a:xfrm>
        </p:spPr>
        <p:txBody>
          <a:bodyPr/>
          <a:lstStyle/>
          <a:p>
            <a:r>
              <a:rPr lang="en-US" sz="4000"/>
              <a:t>REPORTING COMPLAINTS</a:t>
            </a:r>
          </a:p>
        </p:txBody>
      </p:sp>
      <p:sp>
        <p:nvSpPr>
          <p:cNvPr id="6" name="Content Placeholder 2"/>
          <p:cNvSpPr>
            <a:spLocks noGrp="1"/>
          </p:cNvSpPr>
          <p:nvPr>
            <p:ph idx="1"/>
          </p:nvPr>
        </p:nvSpPr>
        <p:spPr>
          <a:xfrm>
            <a:off x="795238" y="1714876"/>
            <a:ext cx="10599938" cy="5080370"/>
          </a:xfrm>
        </p:spPr>
        <p:txBody>
          <a:bodyPr>
            <a:normAutofit/>
          </a:bodyPr>
          <a:lstStyle/>
          <a:p>
            <a:pPr lvl="1">
              <a:buClr>
                <a:schemeClr val="accent1">
                  <a:lumMod val="75000"/>
                </a:schemeClr>
              </a:buClr>
              <a:buFont typeface="Wingdings" charset="2"/>
              <a:buChar char="Ø"/>
            </a:pPr>
            <a:r>
              <a:rPr lang="en-US" sz="2800" dirty="0">
                <a:solidFill>
                  <a:srgbClr val="560000"/>
                </a:solidFill>
                <a:ea typeface="Wingdings"/>
                <a:cs typeface="Wingdings"/>
              </a:rPr>
              <a:t>Instructors are </a:t>
            </a:r>
            <a:r>
              <a:rPr lang="en-US" sz="2800" u="sng" dirty="0">
                <a:solidFill>
                  <a:srgbClr val="560000"/>
                </a:solidFill>
                <a:ea typeface="Wingdings"/>
                <a:cs typeface="Wingdings"/>
              </a:rPr>
              <a:t>required</a:t>
            </a:r>
            <a:r>
              <a:rPr lang="en-US" sz="2800" dirty="0">
                <a:solidFill>
                  <a:srgbClr val="560000"/>
                </a:solidFill>
                <a:ea typeface="Wingdings"/>
                <a:cs typeface="Wingdings"/>
              </a:rPr>
              <a:t> by policy to report discrimination, harassment, or retaliation.</a:t>
            </a:r>
          </a:p>
          <a:p>
            <a:pPr marL="282575" lvl="1" indent="0">
              <a:buClr>
                <a:schemeClr val="accent1">
                  <a:lumMod val="75000"/>
                </a:schemeClr>
              </a:buClr>
              <a:buNone/>
            </a:pPr>
            <a:endParaRPr lang="en-US" sz="2800" dirty="0">
              <a:solidFill>
                <a:srgbClr val="560000"/>
              </a:solidFill>
              <a:ea typeface="Wingdings"/>
              <a:cs typeface="Wingdings"/>
            </a:endParaRPr>
          </a:p>
          <a:p>
            <a:pPr lvl="1">
              <a:buClr>
                <a:schemeClr val="accent1">
                  <a:lumMod val="75000"/>
                </a:schemeClr>
              </a:buClr>
              <a:buFont typeface="Wingdings" charset="2"/>
              <a:buChar char="Ø"/>
            </a:pPr>
            <a:r>
              <a:rPr lang="en-US" sz="2800" dirty="0">
                <a:solidFill>
                  <a:srgbClr val="560000"/>
                </a:solidFill>
                <a:ea typeface="Wingdings"/>
                <a:cs typeface="Wingdings"/>
              </a:rPr>
              <a:t>When? ASAP, but never later than 3 days.</a:t>
            </a:r>
          </a:p>
          <a:p>
            <a:pPr marL="282575" lvl="1" indent="0">
              <a:buClr>
                <a:schemeClr val="accent1">
                  <a:lumMod val="75000"/>
                </a:schemeClr>
              </a:buClr>
              <a:buNone/>
            </a:pPr>
            <a:endParaRPr lang="en-US" sz="2800" dirty="0">
              <a:solidFill>
                <a:srgbClr val="560000"/>
              </a:solidFill>
              <a:ea typeface="Wingdings"/>
              <a:cs typeface="Wingdings"/>
            </a:endParaRPr>
          </a:p>
          <a:p>
            <a:pPr lvl="1">
              <a:buClr>
                <a:schemeClr val="accent1">
                  <a:lumMod val="75000"/>
                </a:schemeClr>
              </a:buClr>
              <a:buFont typeface="Wingdings" charset="2"/>
              <a:buChar char="Ø"/>
            </a:pPr>
            <a:r>
              <a:rPr lang="en-US" sz="2800" dirty="0">
                <a:solidFill>
                  <a:srgbClr val="560000"/>
                </a:solidFill>
                <a:ea typeface="Wingdings"/>
                <a:cs typeface="Wingdings"/>
              </a:rPr>
              <a:t>Even if the situation is resolved, you </a:t>
            </a:r>
            <a:r>
              <a:rPr lang="en-US" sz="2800" u="sng" dirty="0">
                <a:solidFill>
                  <a:srgbClr val="560000"/>
                </a:solidFill>
                <a:ea typeface="Wingdings"/>
                <a:cs typeface="Wingdings"/>
              </a:rPr>
              <a:t>must</a:t>
            </a:r>
            <a:r>
              <a:rPr lang="en-US" sz="2800" dirty="0">
                <a:solidFill>
                  <a:srgbClr val="560000"/>
                </a:solidFill>
                <a:ea typeface="Wingdings"/>
                <a:cs typeface="Wingdings"/>
              </a:rPr>
              <a:t> report.</a:t>
            </a:r>
          </a:p>
          <a:p>
            <a:pPr marL="282575" lvl="1" indent="0">
              <a:buClr>
                <a:schemeClr val="accent1">
                  <a:lumMod val="75000"/>
                </a:schemeClr>
              </a:buClr>
              <a:buNone/>
            </a:pPr>
            <a:endParaRPr lang="en-US" sz="2800" dirty="0">
              <a:solidFill>
                <a:srgbClr val="560000"/>
              </a:solidFill>
              <a:ea typeface="Wingdings"/>
              <a:cs typeface="Wingdings"/>
            </a:endParaRPr>
          </a:p>
          <a:p>
            <a:pPr lvl="1">
              <a:buClr>
                <a:schemeClr val="accent1">
                  <a:lumMod val="75000"/>
                </a:schemeClr>
              </a:buClr>
              <a:buFont typeface="Wingdings" charset="2"/>
              <a:buChar char="Ø"/>
            </a:pPr>
            <a:r>
              <a:rPr lang="en-US" sz="2800" dirty="0">
                <a:solidFill>
                  <a:srgbClr val="560000"/>
                </a:solidFill>
                <a:ea typeface="Wingdings"/>
                <a:cs typeface="Wingdings"/>
              </a:rPr>
              <a:t>Even if the victim does not want to file a complaint or requests confidentiality, you </a:t>
            </a:r>
            <a:r>
              <a:rPr lang="en-US" sz="2800" u="sng" dirty="0">
                <a:solidFill>
                  <a:srgbClr val="560000"/>
                </a:solidFill>
                <a:ea typeface="Wingdings"/>
                <a:cs typeface="Wingdings"/>
              </a:rPr>
              <a:t>must</a:t>
            </a:r>
            <a:r>
              <a:rPr lang="en-US" sz="2800" dirty="0">
                <a:solidFill>
                  <a:srgbClr val="560000"/>
                </a:solidFill>
                <a:ea typeface="Wingdings"/>
                <a:cs typeface="Wingdings"/>
              </a:rPr>
              <a:t> report.</a:t>
            </a:r>
            <a:endParaRPr lang="en-US" sz="2400" dirty="0">
              <a:solidFill>
                <a:srgbClr val="560000"/>
              </a:solidFill>
              <a:ea typeface="Wingdings"/>
              <a:cs typeface="Wingdings"/>
            </a:endParaRPr>
          </a:p>
          <a:p>
            <a:pPr lvl="1">
              <a:buClr>
                <a:schemeClr val="accent1">
                  <a:lumMod val="75000"/>
                </a:schemeClr>
              </a:buClr>
              <a:buFont typeface="Arial"/>
              <a:buChar char="•"/>
            </a:pPr>
            <a:endParaRPr lang="en-US" sz="2600" b="1" dirty="0">
              <a:solidFill>
                <a:srgbClr val="560000"/>
              </a:solidFill>
              <a:ea typeface="Wingdings"/>
              <a:cs typeface="Wingdings"/>
            </a:endParaRPr>
          </a:p>
          <a:p>
            <a:pPr lvl="1">
              <a:buClr>
                <a:schemeClr val="accent1">
                  <a:lumMod val="75000"/>
                </a:schemeClr>
              </a:buClr>
              <a:buFont typeface="Arial"/>
              <a:buChar char="•"/>
            </a:pPr>
            <a:endParaRPr lang="en-US" sz="2600" b="1" dirty="0">
              <a:solidFill>
                <a:srgbClr val="560000"/>
              </a:solidFill>
              <a:ea typeface="Wingdings"/>
              <a:cs typeface="Wingdings"/>
            </a:endParaRPr>
          </a:p>
          <a:p>
            <a:endParaRPr lang="en-US" dirty="0">
              <a:solidFill>
                <a:srgbClr val="560000"/>
              </a:solidFill>
            </a:endParaRPr>
          </a:p>
        </p:txBody>
      </p:sp>
    </p:spTree>
    <p:extLst>
      <p:ext uri="{BB962C8B-B14F-4D97-AF65-F5344CB8AC3E}">
        <p14:creationId xmlns:p14="http://schemas.microsoft.com/office/powerpoint/2010/main" val="2854709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To whom do I report?</a:t>
            </a:r>
          </a:p>
        </p:txBody>
      </p:sp>
      <p:sp>
        <p:nvSpPr>
          <p:cNvPr id="3" name="Content Placeholder 2"/>
          <p:cNvSpPr>
            <a:spLocks noGrp="1"/>
          </p:cNvSpPr>
          <p:nvPr>
            <p:ph idx="1"/>
          </p:nvPr>
        </p:nvSpPr>
        <p:spPr>
          <a:xfrm>
            <a:off x="852258" y="1704514"/>
            <a:ext cx="10617692" cy="4599203"/>
          </a:xfrm>
        </p:spPr>
        <p:txBody>
          <a:bodyPr>
            <a:normAutofit/>
          </a:bodyPr>
          <a:lstStyle/>
          <a:p>
            <a:pPr>
              <a:tabLst>
                <a:tab pos="914400" algn="l"/>
              </a:tabLst>
            </a:pPr>
            <a:r>
              <a:rPr lang="en-US" dirty="0">
                <a:solidFill>
                  <a:schemeClr val="bg1">
                    <a:lumMod val="75000"/>
                  </a:schemeClr>
                </a:solidFill>
              </a:rPr>
              <a:t>Report complaints of discrimination based on a Protected Class to:</a:t>
            </a:r>
          </a:p>
          <a:p>
            <a:pPr marL="0" indent="0">
              <a:buNone/>
            </a:pPr>
            <a:endParaRPr lang="en-US" sz="900" dirty="0">
              <a:solidFill>
                <a:schemeClr val="bg1">
                  <a:lumMod val="75000"/>
                </a:schemeClr>
              </a:solidFill>
            </a:endParaRPr>
          </a:p>
          <a:p>
            <a:pPr marL="0" indent="0">
              <a:spcBef>
                <a:spcPts val="0"/>
              </a:spcBef>
              <a:buNone/>
            </a:pPr>
            <a:r>
              <a:rPr lang="en-US" sz="2000" dirty="0">
                <a:solidFill>
                  <a:schemeClr val="bg1">
                    <a:lumMod val="75000"/>
                  </a:schemeClr>
                </a:solidFill>
              </a:rPr>
              <a:t>	</a:t>
            </a:r>
            <a:r>
              <a:rPr lang="en-US" sz="2200" b="1" dirty="0">
                <a:solidFill>
                  <a:schemeClr val="bg1">
                    <a:lumMod val="75000"/>
                  </a:schemeClr>
                </a:solidFill>
              </a:rPr>
              <a:t>Melissa Berry, </a:t>
            </a:r>
          </a:p>
          <a:p>
            <a:pPr marL="0" indent="0">
              <a:spcBef>
                <a:spcPts val="0"/>
              </a:spcBef>
              <a:buNone/>
            </a:pPr>
            <a:r>
              <a:rPr lang="en-US" sz="2200" b="1" dirty="0">
                <a:solidFill>
                  <a:schemeClr val="bg1">
                    <a:lumMod val="75000"/>
                  </a:schemeClr>
                </a:solidFill>
              </a:rPr>
              <a:t>	Director, Institutional Equity &amp; Compliance;</a:t>
            </a:r>
          </a:p>
          <a:p>
            <a:pPr marL="0" lvl="4" indent="0">
              <a:spcBef>
                <a:spcPts val="0"/>
              </a:spcBef>
              <a:buNone/>
              <a:tabLst>
                <a:tab pos="914400" algn="l"/>
                <a:tab pos="969963" algn="l"/>
              </a:tabLst>
            </a:pPr>
            <a:r>
              <a:rPr lang="en-US" sz="2200" b="1" dirty="0">
                <a:solidFill>
                  <a:schemeClr val="bg1">
                    <a:lumMod val="75000"/>
                  </a:schemeClr>
                </a:solidFill>
              </a:rPr>
              <a:t>	Interim Title IX Coordinator </a:t>
            </a:r>
          </a:p>
          <a:p>
            <a:pPr marL="0" indent="0">
              <a:spcBef>
                <a:spcPts val="0"/>
              </a:spcBef>
              <a:buNone/>
            </a:pPr>
            <a:endParaRPr lang="en-US" sz="2200" b="1" dirty="0">
              <a:solidFill>
                <a:schemeClr val="bg1">
                  <a:lumMod val="75000"/>
                </a:schemeClr>
              </a:solidFill>
            </a:endParaRPr>
          </a:p>
          <a:p>
            <a:pPr marL="0" indent="0">
              <a:spcBef>
                <a:spcPts val="0"/>
              </a:spcBef>
              <a:buNone/>
            </a:pPr>
            <a:r>
              <a:rPr lang="en-US" b="1" dirty="0">
                <a:solidFill>
                  <a:schemeClr val="bg1">
                    <a:lumMod val="75000"/>
                  </a:schemeClr>
                </a:solidFill>
              </a:rPr>
              <a:t>	Carrington 205</a:t>
            </a:r>
          </a:p>
          <a:p>
            <a:pPr marL="0" indent="0">
              <a:spcBef>
                <a:spcPts val="0"/>
              </a:spcBef>
              <a:buNone/>
            </a:pPr>
            <a:r>
              <a:rPr lang="en-US" sz="2200" b="1" dirty="0">
                <a:solidFill>
                  <a:schemeClr val="bg1">
                    <a:lumMod val="75000"/>
                  </a:schemeClr>
                </a:solidFill>
              </a:rPr>
              <a:t>	(417) 836-5252</a:t>
            </a:r>
          </a:p>
          <a:p>
            <a:pPr marL="0" indent="0">
              <a:spcBef>
                <a:spcPts val="0"/>
              </a:spcBef>
              <a:buNone/>
            </a:pPr>
            <a:r>
              <a:rPr lang="en-US" sz="2200" b="1" dirty="0">
                <a:solidFill>
                  <a:schemeClr val="bg1">
                    <a:lumMod val="75000"/>
                  </a:schemeClr>
                </a:solidFill>
              </a:rPr>
              <a:t>	</a:t>
            </a:r>
            <a:r>
              <a:rPr lang="en-US" sz="2200" b="1" dirty="0">
                <a:solidFill>
                  <a:schemeClr val="bg1">
                    <a:lumMod val="75000"/>
                  </a:schemeClr>
                </a:solidFill>
                <a:hlinkClick r:id="rId2">
                  <a:extLst>
                    <a:ext uri="{A12FA001-AC4F-418D-AE19-62706E023703}">
                      <ahyp:hlinkClr xmlns:ahyp="http://schemas.microsoft.com/office/drawing/2018/hyperlinkcolor" val="tx"/>
                    </a:ext>
                  </a:extLst>
                </a:hlinkClick>
              </a:rPr>
              <a:t>MBerry@MissouriState.edu</a:t>
            </a:r>
            <a:endParaRPr lang="en-US" sz="2200" b="1" dirty="0">
              <a:solidFill>
                <a:schemeClr val="bg1">
                  <a:lumMod val="75000"/>
                </a:schemeClr>
              </a:solidFill>
            </a:endParaRPr>
          </a:p>
          <a:p>
            <a:pPr marL="914400" lvl="7" indent="0">
              <a:spcBef>
                <a:spcPts val="0"/>
              </a:spcBef>
              <a:buNone/>
              <a:tabLst>
                <a:tab pos="803275" algn="l"/>
              </a:tabLst>
            </a:pPr>
            <a:r>
              <a:rPr lang="en-US" sz="2200" b="1" dirty="0">
                <a:solidFill>
                  <a:schemeClr val="bg1">
                    <a:lumMod val="75000"/>
                  </a:schemeClr>
                </a:solidFill>
                <a:hlinkClick r:id="rId3">
                  <a:extLst>
                    <a:ext uri="{A12FA001-AC4F-418D-AE19-62706E023703}">
                      <ahyp:hlinkClr xmlns:ahyp="http://schemas.microsoft.com/office/drawing/2018/hyperlinkcolor" val="tx"/>
                    </a:ext>
                  </a:extLst>
                </a:hlinkClick>
              </a:rPr>
              <a:t>Equity@MissouriState.edu</a:t>
            </a:r>
            <a:endParaRPr lang="en-US" sz="2200" b="1" dirty="0">
              <a:solidFill>
                <a:schemeClr val="bg1">
                  <a:lumMod val="75000"/>
                </a:schemeClr>
              </a:solidFill>
            </a:endParaRPr>
          </a:p>
          <a:p>
            <a:pPr marL="914400" lvl="7" indent="0">
              <a:spcBef>
                <a:spcPts val="0"/>
              </a:spcBef>
              <a:buNone/>
              <a:tabLst>
                <a:tab pos="803275" algn="l"/>
              </a:tabLst>
            </a:pPr>
            <a:r>
              <a:rPr lang="en-US" sz="2200" b="1" dirty="0">
                <a:solidFill>
                  <a:schemeClr val="bg1">
                    <a:lumMod val="75000"/>
                  </a:schemeClr>
                </a:solidFill>
                <a:hlinkClick r:id="rId4">
                  <a:extLst>
                    <a:ext uri="{A12FA001-AC4F-418D-AE19-62706E023703}">
                      <ahyp:hlinkClr xmlns:ahyp="http://schemas.microsoft.com/office/drawing/2018/hyperlinkcolor" val="tx"/>
                    </a:ext>
                  </a:extLst>
                </a:hlinkClick>
              </a:rPr>
              <a:t>TitleIX@missouristate.edu</a:t>
            </a:r>
            <a:endParaRPr lang="en-US" sz="2200" b="1" dirty="0">
              <a:solidFill>
                <a:schemeClr val="bg1">
                  <a:lumMod val="75000"/>
                </a:schemeClr>
              </a:solidFill>
            </a:endParaRPr>
          </a:p>
          <a:p>
            <a:pPr marL="0" indent="0">
              <a:spcBef>
                <a:spcPts val="0"/>
              </a:spcBef>
              <a:buNone/>
            </a:pPr>
            <a:endParaRPr lang="en-US" sz="2200" dirty="0">
              <a:solidFill>
                <a:srgbClr val="560000"/>
              </a:solidFill>
            </a:endParaRPr>
          </a:p>
          <a:p>
            <a:pPr marL="0" indent="0">
              <a:spcBef>
                <a:spcPts val="0"/>
              </a:spcBef>
              <a:buNone/>
            </a:pPr>
            <a:endParaRPr lang="en-US" sz="2200" b="1" dirty="0">
              <a:solidFill>
                <a:schemeClr val="bg1">
                  <a:lumMod val="75000"/>
                </a:schemeClr>
              </a:solidFill>
            </a:endParaRPr>
          </a:p>
        </p:txBody>
      </p:sp>
    </p:spTree>
    <p:extLst>
      <p:ext uri="{BB962C8B-B14F-4D97-AF65-F5344CB8AC3E}">
        <p14:creationId xmlns:p14="http://schemas.microsoft.com/office/powerpoint/2010/main" val="1560220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If you want to get fired . . .</a:t>
            </a:r>
          </a:p>
        </p:txBody>
      </p:sp>
      <p:sp>
        <p:nvSpPr>
          <p:cNvPr id="3" name="Content Placeholder 2"/>
          <p:cNvSpPr>
            <a:spLocks noGrp="1"/>
          </p:cNvSpPr>
          <p:nvPr>
            <p:ph idx="1"/>
          </p:nvPr>
        </p:nvSpPr>
        <p:spPr/>
        <p:txBody>
          <a:bodyPr>
            <a:noAutofit/>
          </a:bodyPr>
          <a:lstStyle/>
          <a:p>
            <a:pPr marL="0" indent="0">
              <a:buNone/>
            </a:pPr>
            <a:r>
              <a:rPr lang="en-US" sz="4400" b="1">
                <a:solidFill>
                  <a:schemeClr val="bg1">
                    <a:lumMod val="75000"/>
                  </a:schemeClr>
                </a:solidFill>
              </a:rPr>
              <a:t>Ignore everything I’m about to tell you.</a:t>
            </a:r>
          </a:p>
        </p:txBody>
      </p:sp>
    </p:spTree>
    <p:extLst>
      <p:ext uri="{BB962C8B-B14F-4D97-AF65-F5344CB8AC3E}">
        <p14:creationId xmlns:p14="http://schemas.microsoft.com/office/powerpoint/2010/main" val="31666039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MAINTAINING BOUNDARIES</a:t>
            </a:r>
          </a:p>
        </p:txBody>
      </p:sp>
      <p:sp>
        <p:nvSpPr>
          <p:cNvPr id="3" name="Content Placeholder 2"/>
          <p:cNvSpPr>
            <a:spLocks noGrp="1"/>
          </p:cNvSpPr>
          <p:nvPr>
            <p:ph idx="1"/>
          </p:nvPr>
        </p:nvSpPr>
        <p:spPr/>
        <p:txBody>
          <a:bodyPr>
            <a:noAutofit/>
          </a:bodyPr>
          <a:lstStyle/>
          <a:p>
            <a:pPr marL="0" indent="0">
              <a:buNone/>
            </a:pPr>
            <a:r>
              <a:rPr lang="en-US" sz="4400" b="1" dirty="0">
                <a:solidFill>
                  <a:schemeClr val="bg1">
                    <a:lumMod val="75000"/>
                  </a:schemeClr>
                </a:solidFill>
              </a:rPr>
              <a:t>Faculty members - including teaching assistants – </a:t>
            </a:r>
          </a:p>
          <a:p>
            <a:pPr marL="0" indent="0">
              <a:buNone/>
            </a:pPr>
            <a:r>
              <a:rPr lang="en-US" sz="4400" b="1" dirty="0">
                <a:solidFill>
                  <a:schemeClr val="bg1">
                    <a:lumMod val="75000"/>
                  </a:schemeClr>
                </a:solidFill>
              </a:rPr>
              <a:t>are </a:t>
            </a:r>
            <a:r>
              <a:rPr lang="en-US" sz="4400" b="1" u="sng" dirty="0">
                <a:solidFill>
                  <a:schemeClr val="bg1">
                    <a:lumMod val="75000"/>
                  </a:schemeClr>
                </a:solidFill>
              </a:rPr>
              <a:t>NOT</a:t>
            </a:r>
            <a:r>
              <a:rPr lang="en-US" sz="4400" b="1" dirty="0">
                <a:solidFill>
                  <a:schemeClr val="bg1">
                    <a:lumMod val="75000"/>
                  </a:schemeClr>
                </a:solidFill>
              </a:rPr>
              <a:t> allowed to have sexual or romantic relationships with their students.</a:t>
            </a:r>
          </a:p>
          <a:p>
            <a:pPr marL="0" indent="0">
              <a:buNone/>
            </a:pPr>
            <a:endParaRPr lang="en-US" sz="4400" b="1" dirty="0">
              <a:solidFill>
                <a:schemeClr val="bg1">
                  <a:lumMod val="75000"/>
                </a:schemeClr>
              </a:solidFill>
            </a:endParaRPr>
          </a:p>
        </p:txBody>
      </p:sp>
    </p:spTree>
    <p:extLst>
      <p:ext uri="{BB962C8B-B14F-4D97-AF65-F5344CB8AC3E}">
        <p14:creationId xmlns:p14="http://schemas.microsoft.com/office/powerpoint/2010/main" val="2948063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8001000" cy="1020762"/>
          </a:xfrm>
        </p:spPr>
        <p:txBody>
          <a:bodyPr/>
          <a:lstStyle/>
          <a:p>
            <a:pPr>
              <a:defRPr/>
            </a:pPr>
            <a:r>
              <a:rPr lang="en-US" sz="3000">
                <a:effectLst>
                  <a:outerShdw blurRad="38100" dist="38100" dir="2700000" algn="tl">
                    <a:srgbClr val="000000">
                      <a:alpha val="43137"/>
                    </a:srgbClr>
                  </a:outerShdw>
                </a:effectLst>
              </a:rPr>
              <a:t>POP </a:t>
            </a:r>
            <a:r>
              <a:rPr lang="en-US" sz="3000" err="1">
                <a:effectLst>
                  <a:outerShdw blurRad="38100" dist="38100" dir="2700000" algn="tl">
                    <a:srgbClr val="000000">
                      <a:alpha val="43137"/>
                    </a:srgbClr>
                  </a:outerShdw>
                </a:effectLst>
              </a:rPr>
              <a:t>QUIz</a:t>
            </a:r>
            <a:r>
              <a:rPr lang="en-US" sz="3000">
                <a:effectLst>
                  <a:outerShdw blurRad="38100" dist="38100" dir="2700000" algn="tl">
                    <a:srgbClr val="000000">
                      <a:alpha val="43137"/>
                    </a:srgbClr>
                  </a:outerShdw>
                </a:effectLst>
              </a:rPr>
              <a:t>: question #1</a:t>
            </a:r>
          </a:p>
        </p:txBody>
      </p:sp>
      <p:sp>
        <p:nvSpPr>
          <p:cNvPr id="50179" name="Content Placeholder 2"/>
          <p:cNvSpPr>
            <a:spLocks noGrp="1"/>
          </p:cNvSpPr>
          <p:nvPr>
            <p:ph idx="1"/>
          </p:nvPr>
        </p:nvSpPr>
        <p:spPr>
          <a:xfrm>
            <a:off x="1981200" y="1219200"/>
            <a:ext cx="8477250" cy="5029200"/>
          </a:xfrm>
        </p:spPr>
        <p:txBody>
          <a:bodyPr/>
          <a:lstStyle/>
          <a:p>
            <a:pPr eaLnBrk="1" hangingPunct="1">
              <a:buFont typeface="Wingdings 2" pitchFamily="18" charset="2"/>
              <a:buNone/>
            </a:pPr>
            <a:r>
              <a:rPr lang="en-US" sz="2500">
                <a:latin typeface="Book Antiqua" pitchFamily="18" charset="0"/>
              </a:rPr>
              <a:t>   </a:t>
            </a:r>
          </a:p>
          <a:p>
            <a:pPr indent="0" algn="just">
              <a:buNone/>
            </a:pPr>
            <a:r>
              <a:rPr lang="en-US" sz="4000">
                <a:solidFill>
                  <a:schemeClr val="bg1">
                    <a:lumMod val="75000"/>
                  </a:schemeClr>
                </a:solidFill>
                <a:latin typeface="Book Antiqua" pitchFamily="18" charset="0"/>
              </a:rPr>
              <a:t>The day before the final exam, a student comes to you and says, “I need an extra hour on my final because I have a disability.”  </a:t>
            </a:r>
          </a:p>
          <a:p>
            <a:pPr indent="0" algn="just">
              <a:buNone/>
            </a:pPr>
            <a:r>
              <a:rPr lang="en-US" sz="4000">
                <a:solidFill>
                  <a:schemeClr val="bg1">
                    <a:lumMod val="75000"/>
                  </a:schemeClr>
                </a:solidFill>
                <a:latin typeface="Book Antiqua" pitchFamily="18" charset="0"/>
              </a:rPr>
              <a:t>What do you do?</a:t>
            </a:r>
          </a:p>
          <a:p>
            <a:pPr eaLnBrk="1" hangingPunct="1"/>
            <a:endParaRPr lang="en-US"/>
          </a:p>
        </p:txBody>
      </p:sp>
    </p:spTree>
    <p:extLst>
      <p:ext uri="{BB962C8B-B14F-4D97-AF65-F5344CB8AC3E}">
        <p14:creationId xmlns:p14="http://schemas.microsoft.com/office/powerpoint/2010/main" val="501420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4600" y="274638"/>
            <a:ext cx="7943850" cy="1020762"/>
          </a:xfrm>
        </p:spPr>
        <p:txBody>
          <a:bodyPr/>
          <a:lstStyle/>
          <a:p>
            <a:pPr>
              <a:defRPr/>
            </a:pPr>
            <a:r>
              <a:rPr lang="en-US" sz="3000">
                <a:effectLst>
                  <a:outerShdw blurRad="38100" dist="38100" dir="2700000" algn="tl">
                    <a:srgbClr val="000000">
                      <a:alpha val="43137"/>
                    </a:srgbClr>
                  </a:outerShdw>
                </a:effectLst>
              </a:rPr>
              <a:t>POP </a:t>
            </a:r>
            <a:r>
              <a:rPr lang="en-US" sz="3000" err="1">
                <a:effectLst>
                  <a:outerShdw blurRad="38100" dist="38100" dir="2700000" algn="tl">
                    <a:srgbClr val="000000">
                      <a:alpha val="43137"/>
                    </a:srgbClr>
                  </a:outerShdw>
                </a:effectLst>
              </a:rPr>
              <a:t>QUIz</a:t>
            </a:r>
            <a:r>
              <a:rPr lang="en-US" sz="3000">
                <a:effectLst>
                  <a:outerShdw blurRad="38100" dist="38100" dir="2700000" algn="tl">
                    <a:srgbClr val="000000">
                      <a:alpha val="43137"/>
                    </a:srgbClr>
                  </a:outerShdw>
                </a:effectLst>
              </a:rPr>
              <a:t>: question #2</a:t>
            </a:r>
          </a:p>
        </p:txBody>
      </p:sp>
      <p:sp>
        <p:nvSpPr>
          <p:cNvPr id="5" name="Content Placeholder 2"/>
          <p:cNvSpPr>
            <a:spLocks noGrp="1"/>
          </p:cNvSpPr>
          <p:nvPr>
            <p:ph idx="1"/>
          </p:nvPr>
        </p:nvSpPr>
        <p:spPr>
          <a:xfrm>
            <a:off x="1905000" y="1828800"/>
            <a:ext cx="8153400" cy="4419600"/>
          </a:xfrm>
        </p:spPr>
        <p:txBody>
          <a:bodyPr>
            <a:normAutofit/>
          </a:bodyPr>
          <a:lstStyle/>
          <a:p>
            <a:pPr indent="0" algn="just">
              <a:buNone/>
            </a:pPr>
            <a:r>
              <a:rPr lang="en-US" sz="4000">
                <a:solidFill>
                  <a:schemeClr val="bg1">
                    <a:lumMod val="75000"/>
                  </a:schemeClr>
                </a:solidFill>
                <a:latin typeface="Book Antiqua" pitchFamily="18" charset="0"/>
              </a:rPr>
              <a:t>One of your students makes a racist comment during class.  </a:t>
            </a:r>
          </a:p>
          <a:p>
            <a:pPr indent="0" algn="just">
              <a:buNone/>
            </a:pPr>
            <a:r>
              <a:rPr lang="en-US" sz="4000">
                <a:solidFill>
                  <a:schemeClr val="bg1">
                    <a:lumMod val="75000"/>
                  </a:schemeClr>
                </a:solidFill>
                <a:latin typeface="Book Antiqua" pitchFamily="18" charset="0"/>
              </a:rPr>
              <a:t>What do you do?</a:t>
            </a:r>
          </a:p>
        </p:txBody>
      </p:sp>
    </p:spTree>
    <p:extLst>
      <p:ext uri="{BB962C8B-B14F-4D97-AF65-F5344CB8AC3E}">
        <p14:creationId xmlns:p14="http://schemas.microsoft.com/office/powerpoint/2010/main" val="370436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2">
                    <a:satMod val="130000"/>
                  </a:schemeClr>
                </a:solidFill>
                <a:effectLst>
                  <a:outerShdw blurRad="38100" dist="38100" dir="2700000" algn="tl">
                    <a:srgbClr val="000000">
                      <a:alpha val="43137"/>
                    </a:srgbClr>
                  </a:outerShdw>
                </a:effectLst>
              </a:rPr>
              <a:t>POP </a:t>
            </a:r>
            <a:r>
              <a:rPr lang="en-US" err="1">
                <a:solidFill>
                  <a:schemeClr val="tx2">
                    <a:satMod val="130000"/>
                  </a:schemeClr>
                </a:solidFill>
                <a:effectLst>
                  <a:outerShdw blurRad="38100" dist="38100" dir="2700000" algn="tl">
                    <a:srgbClr val="000000">
                      <a:alpha val="43137"/>
                    </a:srgbClr>
                  </a:outerShdw>
                </a:effectLst>
              </a:rPr>
              <a:t>QUIz</a:t>
            </a:r>
            <a:r>
              <a:rPr lang="en-US">
                <a:solidFill>
                  <a:schemeClr val="tx2">
                    <a:satMod val="130000"/>
                  </a:schemeClr>
                </a:solidFill>
                <a:effectLst>
                  <a:outerShdw blurRad="38100" dist="38100" dir="2700000" algn="tl">
                    <a:srgbClr val="000000">
                      <a:alpha val="43137"/>
                    </a:srgbClr>
                  </a:outerShdw>
                </a:effectLst>
              </a:rPr>
              <a:t>: question #3</a:t>
            </a:r>
            <a:endParaRPr lang="en-US"/>
          </a:p>
        </p:txBody>
      </p:sp>
      <p:sp>
        <p:nvSpPr>
          <p:cNvPr id="3" name="Content Placeholder 2"/>
          <p:cNvSpPr>
            <a:spLocks noGrp="1"/>
          </p:cNvSpPr>
          <p:nvPr>
            <p:ph idx="1"/>
          </p:nvPr>
        </p:nvSpPr>
        <p:spPr/>
        <p:txBody>
          <a:bodyPr>
            <a:normAutofit/>
          </a:bodyPr>
          <a:lstStyle/>
          <a:p>
            <a:pPr indent="0">
              <a:buNone/>
            </a:pPr>
            <a:r>
              <a:rPr lang="en-US" sz="3200">
                <a:solidFill>
                  <a:schemeClr val="bg1">
                    <a:lumMod val="75000"/>
                  </a:schemeClr>
                </a:solidFill>
                <a:latin typeface="Book Antiqua" pitchFamily="18" charset="0"/>
              </a:rPr>
              <a:t>A female student approaches you and indicates that she is having pregnancy complications that may require her to be absent from your lab from time to time. Attendance is a crucial component of lab, such that points are tied to attendance.</a:t>
            </a:r>
          </a:p>
          <a:p>
            <a:pPr indent="0" algn="just">
              <a:buNone/>
            </a:pPr>
            <a:r>
              <a:rPr lang="en-US" sz="3200">
                <a:solidFill>
                  <a:schemeClr val="bg1">
                    <a:lumMod val="75000"/>
                  </a:schemeClr>
                </a:solidFill>
                <a:latin typeface="Book Antiqua" pitchFamily="18" charset="0"/>
              </a:rPr>
              <a:t>What do you do?</a:t>
            </a:r>
          </a:p>
          <a:p>
            <a:endParaRPr lang="en-US"/>
          </a:p>
        </p:txBody>
      </p:sp>
    </p:spTree>
    <p:extLst>
      <p:ext uri="{BB962C8B-B14F-4D97-AF65-F5344CB8AC3E}">
        <p14:creationId xmlns:p14="http://schemas.microsoft.com/office/powerpoint/2010/main" val="1567902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2">
                    <a:satMod val="130000"/>
                  </a:schemeClr>
                </a:solidFill>
                <a:effectLst>
                  <a:outerShdw blurRad="38100" dist="38100" dir="2700000" algn="tl">
                    <a:srgbClr val="000000">
                      <a:alpha val="43137"/>
                    </a:srgbClr>
                  </a:outerShdw>
                </a:effectLst>
              </a:rPr>
              <a:t>POP </a:t>
            </a:r>
            <a:r>
              <a:rPr lang="en-US" err="1">
                <a:solidFill>
                  <a:schemeClr val="tx2">
                    <a:satMod val="130000"/>
                  </a:schemeClr>
                </a:solidFill>
                <a:effectLst>
                  <a:outerShdw blurRad="38100" dist="38100" dir="2700000" algn="tl">
                    <a:srgbClr val="000000">
                      <a:alpha val="43137"/>
                    </a:srgbClr>
                  </a:outerShdw>
                </a:effectLst>
              </a:rPr>
              <a:t>QUIz</a:t>
            </a:r>
            <a:r>
              <a:rPr lang="en-US">
                <a:solidFill>
                  <a:schemeClr val="tx2">
                    <a:satMod val="130000"/>
                  </a:schemeClr>
                </a:solidFill>
                <a:effectLst>
                  <a:outerShdw blurRad="38100" dist="38100" dir="2700000" algn="tl">
                    <a:srgbClr val="000000">
                      <a:alpha val="43137"/>
                    </a:srgbClr>
                  </a:outerShdw>
                </a:effectLst>
              </a:rPr>
              <a:t>: question #4</a:t>
            </a:r>
            <a:endParaRPr lang="en-US"/>
          </a:p>
        </p:txBody>
      </p:sp>
      <p:sp>
        <p:nvSpPr>
          <p:cNvPr id="3" name="Content Placeholder 2"/>
          <p:cNvSpPr>
            <a:spLocks noGrp="1"/>
          </p:cNvSpPr>
          <p:nvPr>
            <p:ph idx="1"/>
          </p:nvPr>
        </p:nvSpPr>
        <p:spPr/>
        <p:txBody>
          <a:bodyPr>
            <a:normAutofit/>
          </a:bodyPr>
          <a:lstStyle/>
          <a:p>
            <a:pPr indent="0" algn="just">
              <a:buNone/>
            </a:pPr>
            <a:r>
              <a:rPr lang="en-US" sz="3200">
                <a:solidFill>
                  <a:schemeClr val="bg1">
                    <a:lumMod val="75000"/>
                  </a:schemeClr>
                </a:solidFill>
                <a:latin typeface="Book Antiqua" pitchFamily="18" charset="0"/>
              </a:rPr>
              <a:t>A student approaches you the day before an exam and requests that he be given an alternate testing date, as the exam is scheduled during Ramadan. You’re pretty sure that observance of Ramadan lasts a full month and only requires fasting from dawn until sunset. The exam is  is scheduled for 10 am on a Monday!</a:t>
            </a:r>
          </a:p>
          <a:p>
            <a:pPr indent="0" algn="just">
              <a:buNone/>
            </a:pPr>
            <a:r>
              <a:rPr lang="en-US" sz="3200">
                <a:solidFill>
                  <a:schemeClr val="bg1">
                    <a:lumMod val="75000"/>
                  </a:schemeClr>
                </a:solidFill>
                <a:latin typeface="Book Antiqua" pitchFamily="18" charset="0"/>
              </a:rPr>
              <a:t>What do you do?</a:t>
            </a:r>
          </a:p>
          <a:p>
            <a:endParaRPr lang="en-US"/>
          </a:p>
        </p:txBody>
      </p:sp>
    </p:spTree>
    <p:extLst>
      <p:ext uri="{BB962C8B-B14F-4D97-AF65-F5344CB8AC3E}">
        <p14:creationId xmlns:p14="http://schemas.microsoft.com/office/powerpoint/2010/main" val="3562002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2">
                    <a:satMod val="130000"/>
                  </a:schemeClr>
                </a:solidFill>
                <a:effectLst>
                  <a:outerShdw blurRad="38100" dist="38100" dir="2700000" algn="tl">
                    <a:srgbClr val="000000">
                      <a:alpha val="43137"/>
                    </a:srgbClr>
                  </a:outerShdw>
                </a:effectLst>
              </a:rPr>
              <a:t>POP </a:t>
            </a:r>
            <a:r>
              <a:rPr lang="en-US" err="1">
                <a:solidFill>
                  <a:schemeClr val="tx2">
                    <a:satMod val="130000"/>
                  </a:schemeClr>
                </a:solidFill>
                <a:effectLst>
                  <a:outerShdw blurRad="38100" dist="38100" dir="2700000" algn="tl">
                    <a:srgbClr val="000000">
                      <a:alpha val="43137"/>
                    </a:srgbClr>
                  </a:outerShdw>
                </a:effectLst>
              </a:rPr>
              <a:t>QUIz</a:t>
            </a:r>
            <a:r>
              <a:rPr lang="en-US">
                <a:solidFill>
                  <a:schemeClr val="tx2">
                    <a:satMod val="130000"/>
                  </a:schemeClr>
                </a:solidFill>
                <a:effectLst>
                  <a:outerShdw blurRad="38100" dist="38100" dir="2700000" algn="tl">
                    <a:srgbClr val="000000">
                      <a:alpha val="43137"/>
                    </a:srgbClr>
                  </a:outerShdw>
                </a:effectLst>
              </a:rPr>
              <a:t>: question #5</a:t>
            </a:r>
            <a:endParaRPr lang="en-US"/>
          </a:p>
        </p:txBody>
      </p:sp>
      <p:sp>
        <p:nvSpPr>
          <p:cNvPr id="3" name="Content Placeholder 2"/>
          <p:cNvSpPr>
            <a:spLocks noGrp="1"/>
          </p:cNvSpPr>
          <p:nvPr>
            <p:ph idx="1"/>
          </p:nvPr>
        </p:nvSpPr>
        <p:spPr/>
        <p:txBody>
          <a:bodyPr>
            <a:normAutofit/>
          </a:bodyPr>
          <a:lstStyle/>
          <a:p>
            <a:pPr indent="0" algn="just">
              <a:buNone/>
            </a:pPr>
            <a:r>
              <a:rPr lang="en-US" sz="3200">
                <a:solidFill>
                  <a:schemeClr val="bg1">
                    <a:lumMod val="75000"/>
                  </a:schemeClr>
                </a:solidFill>
                <a:latin typeface="Book Antiqua" pitchFamily="18" charset="0"/>
              </a:rPr>
              <a:t>A student in your class is behaving erratically. She frequently interrupts the classroom lecture or discussion to share conspiracy theories unrelated to the subject matter at hand.</a:t>
            </a:r>
          </a:p>
          <a:p>
            <a:pPr indent="0" algn="just">
              <a:buNone/>
            </a:pPr>
            <a:r>
              <a:rPr lang="en-US" sz="3200">
                <a:solidFill>
                  <a:schemeClr val="bg1">
                    <a:lumMod val="75000"/>
                  </a:schemeClr>
                </a:solidFill>
                <a:latin typeface="Book Antiqua" pitchFamily="18" charset="0"/>
              </a:rPr>
              <a:t>What do you do?</a:t>
            </a:r>
          </a:p>
          <a:p>
            <a:endParaRPr lang="en-US"/>
          </a:p>
        </p:txBody>
      </p:sp>
    </p:spTree>
    <p:extLst>
      <p:ext uri="{BB962C8B-B14F-4D97-AF65-F5344CB8AC3E}">
        <p14:creationId xmlns:p14="http://schemas.microsoft.com/office/powerpoint/2010/main" val="4198365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Students May Not:</a:t>
            </a:r>
          </a:p>
        </p:txBody>
      </p:sp>
      <p:sp>
        <p:nvSpPr>
          <p:cNvPr id="3" name="Content Placeholder 2"/>
          <p:cNvSpPr>
            <a:spLocks noGrp="1"/>
          </p:cNvSpPr>
          <p:nvPr>
            <p:ph idx="1"/>
          </p:nvPr>
        </p:nvSpPr>
        <p:spPr>
          <a:xfrm>
            <a:off x="1752600" y="1775192"/>
            <a:ext cx="8686800" cy="4625609"/>
          </a:xfrm>
        </p:spPr>
        <p:txBody>
          <a:bodyPr/>
          <a:lstStyle/>
          <a:p>
            <a:r>
              <a:rPr lang="en-US"/>
              <a:t>Disrupt the educational environment so that other students can’t learn</a:t>
            </a:r>
          </a:p>
          <a:p>
            <a:endParaRPr lang="en-US"/>
          </a:p>
          <a:p>
            <a:r>
              <a:rPr lang="en-US"/>
              <a:t>Engage in or threaten violence towards others</a:t>
            </a:r>
          </a:p>
          <a:p>
            <a:endParaRPr lang="en-US"/>
          </a:p>
          <a:p>
            <a:r>
              <a:rPr lang="en-US"/>
              <a:t>Fail to comply with directions of college officials</a:t>
            </a:r>
          </a:p>
          <a:p>
            <a:endParaRPr lang="en-US"/>
          </a:p>
          <a:p>
            <a:r>
              <a:rPr lang="en-US"/>
              <a:t>Violate the Student Code of Conduct</a:t>
            </a:r>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7841982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AB59-CD25-4CE1-986E-64850B82EB98}"/>
              </a:ext>
            </a:extLst>
          </p:cNvPr>
          <p:cNvSpPr>
            <a:spLocks noGrp="1"/>
          </p:cNvSpPr>
          <p:nvPr>
            <p:ph type="title"/>
          </p:nvPr>
        </p:nvSpPr>
        <p:spPr>
          <a:xfrm>
            <a:off x="1905740" y="90254"/>
            <a:ext cx="8176520" cy="1283167"/>
          </a:xfrm>
        </p:spPr>
        <p:txBody>
          <a:bodyPr/>
          <a:lstStyle/>
          <a:p>
            <a:r>
              <a:rPr lang="en-US"/>
              <a:t>Overview of Title IX</a:t>
            </a:r>
          </a:p>
        </p:txBody>
      </p:sp>
      <p:sp>
        <p:nvSpPr>
          <p:cNvPr id="3" name="Content Placeholder 2">
            <a:extLst>
              <a:ext uri="{FF2B5EF4-FFF2-40B4-BE49-F238E27FC236}">
                <a16:creationId xmlns:a16="http://schemas.microsoft.com/office/drawing/2014/main" id="{A1004D26-C54E-4384-B121-B91FC8039398}"/>
              </a:ext>
            </a:extLst>
          </p:cNvPr>
          <p:cNvSpPr>
            <a:spLocks noGrp="1"/>
          </p:cNvSpPr>
          <p:nvPr>
            <p:ph idx="1"/>
          </p:nvPr>
        </p:nvSpPr>
        <p:spPr>
          <a:xfrm>
            <a:off x="621436" y="1811045"/>
            <a:ext cx="10502283" cy="4297363"/>
          </a:xfrm>
        </p:spPr>
        <p:txBody>
          <a:bodyPr>
            <a:normAutofit/>
          </a:bodyPr>
          <a:lstStyle/>
          <a:p>
            <a:pPr marL="0" indent="0">
              <a:buNone/>
            </a:pPr>
            <a:r>
              <a:rPr lang="en-US" sz="3200" dirty="0"/>
              <a:t>The Education Amendments of 1972</a:t>
            </a:r>
          </a:p>
          <a:p>
            <a:pPr marL="0" indent="0">
              <a:buNone/>
            </a:pPr>
            <a:endParaRPr lang="en-US" sz="3200" dirty="0"/>
          </a:p>
          <a:p>
            <a:pPr marL="295275" lvl="1" indent="0">
              <a:buNone/>
            </a:pPr>
            <a:r>
              <a:rPr lang="en-US" sz="3200" b="1" dirty="0"/>
              <a:t>“</a:t>
            </a:r>
            <a:r>
              <a:rPr lang="en-US" sz="3200" dirty="0"/>
              <a:t>No person in the United States shall, </a:t>
            </a:r>
            <a:r>
              <a:rPr lang="en-US" sz="3200" b="1" dirty="0"/>
              <a:t>on the basis of sex</a:t>
            </a:r>
            <a:r>
              <a:rPr lang="en-US" sz="3200" dirty="0"/>
              <a:t>, be excluded from participation in, be denied the benefit of, or be subjected to discrimination under </a:t>
            </a:r>
            <a:r>
              <a:rPr lang="en-US" sz="3200" b="1" dirty="0"/>
              <a:t>any educational program </a:t>
            </a:r>
            <a:r>
              <a:rPr lang="en-US" sz="3200" dirty="0"/>
              <a:t>or activity receiving </a:t>
            </a:r>
            <a:r>
              <a:rPr lang="en-US" sz="3200" b="1" dirty="0"/>
              <a:t>federal financial assistance.” </a:t>
            </a:r>
          </a:p>
          <a:p>
            <a:endParaRPr lang="en-US" dirty="0"/>
          </a:p>
        </p:txBody>
      </p:sp>
    </p:spTree>
    <p:extLst>
      <p:ext uri="{BB962C8B-B14F-4D97-AF65-F5344CB8AC3E}">
        <p14:creationId xmlns:p14="http://schemas.microsoft.com/office/powerpoint/2010/main" val="1625790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CCC2-84DE-4A02-AB3B-8A0B8F8266DE}"/>
              </a:ext>
            </a:extLst>
          </p:cNvPr>
          <p:cNvSpPr>
            <a:spLocks noGrp="1"/>
          </p:cNvSpPr>
          <p:nvPr>
            <p:ph type="title"/>
          </p:nvPr>
        </p:nvSpPr>
        <p:spPr/>
        <p:txBody>
          <a:bodyPr/>
          <a:lstStyle/>
          <a:p>
            <a:r>
              <a:rPr lang="en-US"/>
              <a:t>Title IX prohibits :</a:t>
            </a:r>
          </a:p>
        </p:txBody>
      </p:sp>
      <p:sp>
        <p:nvSpPr>
          <p:cNvPr id="3" name="Content Placeholder 2">
            <a:extLst>
              <a:ext uri="{FF2B5EF4-FFF2-40B4-BE49-F238E27FC236}">
                <a16:creationId xmlns:a16="http://schemas.microsoft.com/office/drawing/2014/main" id="{829B48AB-97C1-499A-9B18-A1650E2C7230}"/>
              </a:ext>
            </a:extLst>
          </p:cNvPr>
          <p:cNvSpPr>
            <a:spLocks noGrp="1"/>
          </p:cNvSpPr>
          <p:nvPr>
            <p:ph idx="1"/>
          </p:nvPr>
        </p:nvSpPr>
        <p:spPr>
          <a:xfrm>
            <a:off x="1329113" y="1597981"/>
            <a:ext cx="9531658" cy="4989250"/>
          </a:xfrm>
        </p:spPr>
        <p:txBody>
          <a:bodyPr>
            <a:normAutofit fontScale="47500" lnSpcReduction="20000"/>
          </a:bodyPr>
          <a:lstStyle/>
          <a:p>
            <a:pPr algn="ctr">
              <a:buNone/>
            </a:pPr>
            <a:r>
              <a:rPr lang="en-US" dirty="0"/>
              <a:t>Umbrella Term: </a:t>
            </a:r>
            <a:r>
              <a:rPr lang="en-US" b="1" dirty="0"/>
              <a:t>Sexual Harassment</a:t>
            </a:r>
          </a:p>
          <a:p>
            <a:pPr>
              <a:buNone/>
            </a:pPr>
            <a:r>
              <a:rPr lang="en-US" sz="9600" dirty="0"/>
              <a:t>-</a:t>
            </a:r>
            <a:r>
              <a:rPr lang="en-US" sz="9600" b="1" dirty="0"/>
              <a:t>Hostile Environment Harassment</a:t>
            </a:r>
            <a:r>
              <a:rPr lang="en-US" sz="9600" dirty="0"/>
              <a:t>: </a:t>
            </a:r>
            <a:r>
              <a:rPr lang="en-US" dirty="0"/>
              <a:t>Conduct, based on sex, that is </a:t>
            </a:r>
            <a:r>
              <a:rPr lang="en-US" b="1" dirty="0"/>
              <a:t>severe, pervasive and objectively offensive</a:t>
            </a:r>
            <a:r>
              <a:rPr lang="en-US" dirty="0"/>
              <a:t> such that it denies equal access to MSU programs and activities, based on a reasonable person standard.</a:t>
            </a:r>
          </a:p>
          <a:p>
            <a:pPr>
              <a:buNone/>
            </a:pPr>
            <a:r>
              <a:rPr lang="en-US" sz="9600" dirty="0"/>
              <a:t>-</a:t>
            </a:r>
            <a:r>
              <a:rPr lang="en-US" sz="9600" b="1" dirty="0"/>
              <a:t>Quid Pro Quo Harassment: </a:t>
            </a:r>
          </a:p>
          <a:p>
            <a:pPr lvl="1">
              <a:buNone/>
            </a:pPr>
            <a:r>
              <a:rPr lang="en-US" dirty="0"/>
              <a:t>An </a:t>
            </a:r>
            <a:r>
              <a:rPr lang="en-US" b="1" dirty="0"/>
              <a:t>employee</a:t>
            </a:r>
            <a:r>
              <a:rPr lang="en-US" dirty="0"/>
              <a:t> of MSU conditions the provision of </a:t>
            </a:r>
            <a:r>
              <a:rPr lang="en-US" b="1" dirty="0"/>
              <a:t>some aid, benefit, or service </a:t>
            </a:r>
            <a:r>
              <a:rPr lang="en-US" dirty="0"/>
              <a:t>on another person’s participation in unwelcome sexual contact.</a:t>
            </a:r>
          </a:p>
          <a:p>
            <a:pPr>
              <a:buNone/>
            </a:pPr>
            <a:r>
              <a:rPr lang="en-US" sz="9600" dirty="0"/>
              <a:t>-</a:t>
            </a:r>
            <a:r>
              <a:rPr lang="en-US" sz="9600" b="1" dirty="0"/>
              <a:t>Sexual Assault</a:t>
            </a:r>
          </a:p>
          <a:p>
            <a:pPr>
              <a:buNone/>
            </a:pPr>
            <a:r>
              <a:rPr lang="en-US" sz="9600" dirty="0"/>
              <a:t>-</a:t>
            </a:r>
            <a:r>
              <a:rPr lang="en-US" sz="9600" b="1" dirty="0"/>
              <a:t>Dating and Domestic Violence</a:t>
            </a:r>
          </a:p>
          <a:p>
            <a:pPr>
              <a:buNone/>
            </a:pPr>
            <a:r>
              <a:rPr lang="en-US" sz="9600" dirty="0"/>
              <a:t>-</a:t>
            </a:r>
            <a:r>
              <a:rPr lang="en-US" sz="9600" b="1" dirty="0"/>
              <a:t>Stalking</a:t>
            </a:r>
            <a:r>
              <a:rPr lang="en-US" sz="9600" dirty="0"/>
              <a:t>  </a:t>
            </a:r>
          </a:p>
          <a:p>
            <a:endParaRPr lang="en-US" dirty="0"/>
          </a:p>
        </p:txBody>
      </p:sp>
    </p:spTree>
    <p:extLst>
      <p:ext uri="{BB962C8B-B14F-4D97-AF65-F5344CB8AC3E}">
        <p14:creationId xmlns:p14="http://schemas.microsoft.com/office/powerpoint/2010/main" val="41330960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3353-AD4A-44DC-A961-0C841A2BF3C8}"/>
              </a:ext>
            </a:extLst>
          </p:cNvPr>
          <p:cNvSpPr>
            <a:spLocks noGrp="1"/>
          </p:cNvSpPr>
          <p:nvPr>
            <p:ph type="title"/>
          </p:nvPr>
        </p:nvSpPr>
        <p:spPr/>
        <p:txBody>
          <a:bodyPr/>
          <a:lstStyle/>
          <a:p>
            <a:r>
              <a:rPr lang="en-US"/>
              <a:t>Other Issues Our Office Will Help With</a:t>
            </a:r>
          </a:p>
        </p:txBody>
      </p:sp>
      <p:sp>
        <p:nvSpPr>
          <p:cNvPr id="3" name="Content Placeholder 2">
            <a:extLst>
              <a:ext uri="{FF2B5EF4-FFF2-40B4-BE49-F238E27FC236}">
                <a16:creationId xmlns:a16="http://schemas.microsoft.com/office/drawing/2014/main" id="{6EE12B75-FB5F-4D2D-96EC-3CDE9916A512}"/>
              </a:ext>
            </a:extLst>
          </p:cNvPr>
          <p:cNvSpPr>
            <a:spLocks noGrp="1"/>
          </p:cNvSpPr>
          <p:nvPr>
            <p:ph idx="1"/>
          </p:nvPr>
        </p:nvSpPr>
        <p:spPr/>
        <p:txBody>
          <a:bodyPr>
            <a:normAutofit/>
          </a:bodyPr>
          <a:lstStyle/>
          <a:p>
            <a:pPr>
              <a:spcBef>
                <a:spcPts val="0"/>
              </a:spcBef>
              <a:buNone/>
            </a:pPr>
            <a:r>
              <a:rPr lang="en-US" sz="2800"/>
              <a:t>Sexual Misconduct</a:t>
            </a:r>
          </a:p>
          <a:p>
            <a:pPr>
              <a:spcBef>
                <a:spcPts val="0"/>
              </a:spcBef>
              <a:buNone/>
            </a:pPr>
            <a:endParaRPr lang="en-US" sz="2800"/>
          </a:p>
          <a:p>
            <a:pPr>
              <a:spcBef>
                <a:spcPts val="0"/>
              </a:spcBef>
              <a:buNone/>
            </a:pPr>
            <a:r>
              <a:rPr lang="en-US" sz="2800"/>
              <a:t>Sexual Discrimination (including, based on) </a:t>
            </a:r>
          </a:p>
          <a:p>
            <a:pPr lvl="1"/>
            <a:r>
              <a:rPr lang="en-US" sz="2800"/>
              <a:t>Sexual Orientation</a:t>
            </a:r>
          </a:p>
          <a:p>
            <a:pPr lvl="1"/>
            <a:r>
              <a:rPr lang="en-US" sz="2800"/>
              <a:t>Gender Identity or Gender Expression</a:t>
            </a:r>
          </a:p>
          <a:p>
            <a:pPr marL="282575" lvl="1" indent="0">
              <a:buNone/>
            </a:pPr>
            <a:endParaRPr lang="en-US" sz="2800"/>
          </a:p>
          <a:p>
            <a:pPr>
              <a:spcBef>
                <a:spcPts val="0"/>
              </a:spcBef>
              <a:buNone/>
            </a:pPr>
            <a:r>
              <a:rPr lang="en-US" sz="2800"/>
              <a:t>Sexual Harassment under Title VII </a:t>
            </a:r>
          </a:p>
          <a:p>
            <a:pPr lvl="1">
              <a:spcBef>
                <a:spcPts val="0"/>
              </a:spcBef>
            </a:pPr>
            <a:r>
              <a:rPr lang="en-US" sz="2600"/>
              <a:t>that is severe, pervasive </a:t>
            </a:r>
            <a:r>
              <a:rPr lang="en-US" sz="2600" b="1" u="sng"/>
              <a:t>or</a:t>
            </a:r>
            <a:r>
              <a:rPr lang="en-US" sz="2600"/>
              <a:t> objectively offensive</a:t>
            </a:r>
          </a:p>
        </p:txBody>
      </p:sp>
    </p:spTree>
    <p:extLst>
      <p:ext uri="{BB962C8B-B14F-4D97-AF65-F5344CB8AC3E}">
        <p14:creationId xmlns:p14="http://schemas.microsoft.com/office/powerpoint/2010/main" val="1566468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AF0E-C701-4981-BF24-1ADE41EDC511}"/>
              </a:ext>
            </a:extLst>
          </p:cNvPr>
          <p:cNvSpPr>
            <a:spLocks noGrp="1"/>
          </p:cNvSpPr>
          <p:nvPr>
            <p:ph type="title"/>
          </p:nvPr>
        </p:nvSpPr>
        <p:spPr>
          <a:xfrm>
            <a:off x="1524000" y="62754"/>
            <a:ext cx="9348186" cy="1283167"/>
          </a:xfrm>
        </p:spPr>
        <p:txBody>
          <a:bodyPr/>
          <a:lstStyle/>
          <a:p>
            <a:r>
              <a:rPr lang="en-US" sz="4400"/>
              <a:t>Daunting Statistics </a:t>
            </a:r>
            <a:endParaRPr lang="en-US" sz="4200"/>
          </a:p>
        </p:txBody>
      </p:sp>
      <p:sp>
        <p:nvSpPr>
          <p:cNvPr id="3" name="Content Placeholder 2">
            <a:extLst>
              <a:ext uri="{FF2B5EF4-FFF2-40B4-BE49-F238E27FC236}">
                <a16:creationId xmlns:a16="http://schemas.microsoft.com/office/drawing/2014/main" id="{6A43EFB6-37EC-4568-89BA-82E3D8CB7660}"/>
              </a:ext>
            </a:extLst>
          </p:cNvPr>
          <p:cNvSpPr>
            <a:spLocks noGrp="1"/>
          </p:cNvSpPr>
          <p:nvPr>
            <p:ph idx="1"/>
          </p:nvPr>
        </p:nvSpPr>
        <p:spPr>
          <a:xfrm>
            <a:off x="676182" y="1535835"/>
            <a:ext cx="10839635" cy="5259411"/>
          </a:xfrm>
        </p:spPr>
        <p:txBody>
          <a:bodyPr>
            <a:normAutofit fontScale="85000" lnSpcReduction="10000"/>
          </a:bodyPr>
          <a:lstStyle/>
          <a:p>
            <a:r>
              <a:rPr lang="en-US" sz="4300" dirty="0"/>
              <a:t>Among undergraduate students, </a:t>
            </a:r>
            <a:r>
              <a:rPr lang="en-US" sz="4300" b="1" dirty="0"/>
              <a:t>26.4%</a:t>
            </a:r>
            <a:r>
              <a:rPr lang="en-US" sz="4300" dirty="0"/>
              <a:t> of </a:t>
            </a:r>
            <a:r>
              <a:rPr lang="en-US" sz="4300" b="1" dirty="0"/>
              <a:t>women</a:t>
            </a:r>
            <a:r>
              <a:rPr lang="en-US" sz="4300" dirty="0"/>
              <a:t> and </a:t>
            </a:r>
            <a:r>
              <a:rPr lang="en-US" sz="4300" b="1" dirty="0"/>
              <a:t>6.8% </a:t>
            </a:r>
            <a:r>
              <a:rPr lang="en-US" sz="4300" dirty="0"/>
              <a:t>of </a:t>
            </a:r>
            <a:r>
              <a:rPr lang="en-US" sz="4300" b="1" dirty="0"/>
              <a:t>men</a:t>
            </a:r>
            <a:r>
              <a:rPr lang="en-US" sz="4300" dirty="0"/>
              <a:t> experience rape or sexual assault</a:t>
            </a:r>
          </a:p>
          <a:p>
            <a:pPr marL="0" indent="0">
              <a:buNone/>
            </a:pPr>
            <a:r>
              <a:rPr lang="en-US" sz="1600" dirty="0"/>
              <a:t>January 2020 report by the Association of American Universities. </a:t>
            </a:r>
          </a:p>
          <a:p>
            <a:r>
              <a:rPr lang="en-US" sz="4800" b="1" dirty="0"/>
              <a:t>1 in 4 undergraduate women </a:t>
            </a:r>
            <a:r>
              <a:rPr lang="en-US" sz="4800" dirty="0"/>
              <a:t>experience some form of nonconsensual sexual contact.</a:t>
            </a:r>
          </a:p>
          <a:p>
            <a:pPr marL="0" indent="0">
              <a:buNone/>
            </a:pPr>
            <a:r>
              <a:rPr lang="en-US" sz="1600" dirty="0"/>
              <a:t> Association of American Universities, Sarah Brown 2019 study.</a:t>
            </a:r>
          </a:p>
          <a:p>
            <a:r>
              <a:rPr lang="en-US" sz="4800" dirty="0"/>
              <a:t>The great majority of these assaults will occur </a:t>
            </a:r>
            <a:r>
              <a:rPr lang="en-US" sz="4800" b="1" dirty="0"/>
              <a:t>between people who know each other</a:t>
            </a:r>
            <a:r>
              <a:rPr lang="en-US" sz="4800" dirty="0"/>
              <a:t>.</a:t>
            </a:r>
          </a:p>
          <a:p>
            <a:pPr marL="0" indent="0">
              <a:buNone/>
            </a:pPr>
            <a:r>
              <a:rPr lang="en-US" sz="1600" dirty="0">
                <a:latin typeface="Bell MT" panose="02020503060305020303" pitchFamily="18" charset="0"/>
              </a:rPr>
              <a:t>Department of Justice, Office of Justice Programs, Bureau of Justice Statistics, Sex Offenses and Offenders (2014</a:t>
            </a:r>
            <a:r>
              <a:rPr lang="en-US" sz="1600" dirty="0">
                <a:latin typeface="Gill Sans MT Condensed" panose="020B0506020104020203" pitchFamily="34" charset="0"/>
              </a:rPr>
              <a:t>)</a:t>
            </a:r>
          </a:p>
        </p:txBody>
      </p:sp>
    </p:spTree>
    <p:extLst>
      <p:ext uri="{BB962C8B-B14F-4D97-AF65-F5344CB8AC3E}">
        <p14:creationId xmlns:p14="http://schemas.microsoft.com/office/powerpoint/2010/main" val="42869788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D4A8D-D43A-4A67-8CC7-8F12310ADA76}"/>
              </a:ext>
            </a:extLst>
          </p:cNvPr>
          <p:cNvSpPr>
            <a:spLocks noGrp="1"/>
          </p:cNvSpPr>
          <p:nvPr>
            <p:ph type="title"/>
          </p:nvPr>
        </p:nvSpPr>
        <p:spPr>
          <a:xfrm>
            <a:off x="1598667" y="90254"/>
            <a:ext cx="8993080" cy="1283167"/>
          </a:xfrm>
        </p:spPr>
        <p:txBody>
          <a:bodyPr/>
          <a:lstStyle/>
          <a:p>
            <a:r>
              <a:rPr lang="en-US"/>
              <a:t>Risk Factors</a:t>
            </a:r>
          </a:p>
        </p:txBody>
      </p:sp>
      <p:sp>
        <p:nvSpPr>
          <p:cNvPr id="3" name="Content Placeholder 2">
            <a:extLst>
              <a:ext uri="{FF2B5EF4-FFF2-40B4-BE49-F238E27FC236}">
                <a16:creationId xmlns:a16="http://schemas.microsoft.com/office/drawing/2014/main" id="{BF5E0749-DD4D-403C-A01B-89025881F7D5}"/>
              </a:ext>
            </a:extLst>
          </p:cNvPr>
          <p:cNvSpPr>
            <a:spLocks noGrp="1"/>
          </p:cNvSpPr>
          <p:nvPr>
            <p:ph idx="1"/>
          </p:nvPr>
        </p:nvSpPr>
        <p:spPr>
          <a:xfrm>
            <a:off x="1003176" y="1722269"/>
            <a:ext cx="9656131" cy="4572572"/>
          </a:xfrm>
        </p:spPr>
        <p:txBody>
          <a:bodyPr>
            <a:normAutofit lnSpcReduction="10000"/>
          </a:bodyPr>
          <a:lstStyle/>
          <a:p>
            <a:r>
              <a:rPr lang="en-US" dirty="0"/>
              <a:t>Being female</a:t>
            </a:r>
          </a:p>
          <a:p>
            <a:r>
              <a:rPr lang="en-US" dirty="0"/>
              <a:t>Freshman and sophomore years</a:t>
            </a:r>
          </a:p>
          <a:p>
            <a:r>
              <a:rPr lang="en-US" dirty="0"/>
              <a:t>Prior abusive relationship</a:t>
            </a:r>
          </a:p>
          <a:p>
            <a:r>
              <a:rPr lang="en-US" dirty="0"/>
              <a:t>Frequent attendance at fraternity parties</a:t>
            </a:r>
          </a:p>
          <a:p>
            <a:r>
              <a:rPr lang="en-US" dirty="0"/>
              <a:t>Membership in a sorority</a:t>
            </a:r>
          </a:p>
          <a:p>
            <a:r>
              <a:rPr lang="en-US" dirty="0"/>
              <a:t>Identifying as LGBTQ+ </a:t>
            </a:r>
          </a:p>
          <a:p>
            <a:r>
              <a:rPr lang="en-US" dirty="0"/>
              <a:t>Disability status </a:t>
            </a:r>
          </a:p>
          <a:p>
            <a:r>
              <a:rPr lang="en-US" dirty="0"/>
              <a:t>International Student status </a:t>
            </a:r>
          </a:p>
          <a:p>
            <a:endParaRPr lang="en-US" dirty="0"/>
          </a:p>
        </p:txBody>
      </p:sp>
    </p:spTree>
    <p:extLst>
      <p:ext uri="{BB962C8B-B14F-4D97-AF65-F5344CB8AC3E}">
        <p14:creationId xmlns:p14="http://schemas.microsoft.com/office/powerpoint/2010/main" val="42245428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A11C6-CF2A-42F6-8ABA-939DAC7412BA}"/>
              </a:ext>
            </a:extLst>
          </p:cNvPr>
          <p:cNvSpPr>
            <a:spLocks noGrp="1"/>
          </p:cNvSpPr>
          <p:nvPr>
            <p:ph type="title"/>
          </p:nvPr>
        </p:nvSpPr>
        <p:spPr>
          <a:xfrm>
            <a:off x="1603899" y="62754"/>
            <a:ext cx="8930936" cy="1283167"/>
          </a:xfrm>
        </p:spPr>
        <p:txBody>
          <a:bodyPr/>
          <a:lstStyle/>
          <a:p>
            <a:r>
              <a:rPr lang="en-US"/>
              <a:t>many reasons why a victim might not report</a:t>
            </a:r>
          </a:p>
        </p:txBody>
      </p:sp>
      <p:sp>
        <p:nvSpPr>
          <p:cNvPr id="3" name="Content Placeholder 2">
            <a:extLst>
              <a:ext uri="{FF2B5EF4-FFF2-40B4-BE49-F238E27FC236}">
                <a16:creationId xmlns:a16="http://schemas.microsoft.com/office/drawing/2014/main" id="{79721D5F-AE35-4F61-9326-37DD347DFCD0}"/>
              </a:ext>
            </a:extLst>
          </p:cNvPr>
          <p:cNvSpPr>
            <a:spLocks noGrp="1"/>
          </p:cNvSpPr>
          <p:nvPr>
            <p:ph idx="1"/>
          </p:nvPr>
        </p:nvSpPr>
        <p:spPr>
          <a:xfrm>
            <a:off x="2021151" y="1589104"/>
            <a:ext cx="7839961" cy="4403895"/>
          </a:xfrm>
        </p:spPr>
        <p:txBody>
          <a:bodyPr>
            <a:normAutofit fontScale="25000" lnSpcReduction="20000"/>
          </a:bodyPr>
          <a:lstStyle/>
          <a:p>
            <a:r>
              <a:rPr lang="en-US" sz="9600"/>
              <a:t>Self-blame</a:t>
            </a:r>
          </a:p>
          <a:p>
            <a:r>
              <a:rPr lang="en-US" sz="9600"/>
              <a:t>Reaction of friends and families</a:t>
            </a:r>
          </a:p>
          <a:p>
            <a:r>
              <a:rPr lang="en-US" sz="9600"/>
              <a:t>Fear of attacker  /  Threats from attacker</a:t>
            </a:r>
          </a:p>
          <a:p>
            <a:r>
              <a:rPr lang="en-US" sz="9600"/>
              <a:t>Fear of not being believed</a:t>
            </a:r>
          </a:p>
          <a:p>
            <a:r>
              <a:rPr lang="en-US" sz="9600"/>
              <a:t>Relationship with attacker</a:t>
            </a:r>
          </a:p>
          <a:p>
            <a:r>
              <a:rPr lang="en-US" sz="9600"/>
              <a:t>Memories of past abuse </a:t>
            </a:r>
          </a:p>
          <a:p>
            <a:r>
              <a:rPr lang="en-US" sz="9600"/>
              <a:t>Fear and distrust of the investigative process</a:t>
            </a:r>
          </a:p>
          <a:p>
            <a:r>
              <a:rPr lang="en-US" sz="9600"/>
              <a:t>Be SUPPORTIVE. </a:t>
            </a:r>
            <a:r>
              <a:rPr lang="en-US" sz="9600">
                <a:solidFill>
                  <a:schemeClr val="tx1"/>
                </a:solidFill>
              </a:rPr>
              <a:t>Counterintuitive behavior of victims is normal when they have been through a traumatic experience.</a:t>
            </a:r>
          </a:p>
          <a:p>
            <a:endParaRPr lang="en-US" sz="9600"/>
          </a:p>
          <a:p>
            <a:endParaRPr lang="en-US"/>
          </a:p>
        </p:txBody>
      </p:sp>
    </p:spTree>
    <p:extLst>
      <p:ext uri="{BB962C8B-B14F-4D97-AF65-F5344CB8AC3E}">
        <p14:creationId xmlns:p14="http://schemas.microsoft.com/office/powerpoint/2010/main" val="9497398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902D-AD21-4AE7-8825-F798C930A75E}"/>
              </a:ext>
            </a:extLst>
          </p:cNvPr>
          <p:cNvSpPr>
            <a:spLocks noGrp="1"/>
          </p:cNvSpPr>
          <p:nvPr>
            <p:ph type="title"/>
          </p:nvPr>
        </p:nvSpPr>
        <p:spPr/>
        <p:txBody>
          <a:bodyPr/>
          <a:lstStyle/>
          <a:p>
            <a:r>
              <a:rPr lang="en-US"/>
              <a:t>Who Can Make a Report</a:t>
            </a:r>
          </a:p>
        </p:txBody>
      </p:sp>
      <p:sp>
        <p:nvSpPr>
          <p:cNvPr id="3" name="Content Placeholder 2">
            <a:extLst>
              <a:ext uri="{FF2B5EF4-FFF2-40B4-BE49-F238E27FC236}">
                <a16:creationId xmlns:a16="http://schemas.microsoft.com/office/drawing/2014/main" id="{5EF7D062-277F-4967-8B78-50A18C2368A6}"/>
              </a:ext>
            </a:extLst>
          </p:cNvPr>
          <p:cNvSpPr>
            <a:spLocks noGrp="1"/>
          </p:cNvSpPr>
          <p:nvPr>
            <p:ph idx="1"/>
          </p:nvPr>
        </p:nvSpPr>
        <p:spPr>
          <a:xfrm>
            <a:off x="1162974" y="1651248"/>
            <a:ext cx="9460637" cy="4608081"/>
          </a:xfrm>
        </p:spPr>
        <p:txBody>
          <a:bodyPr>
            <a:noAutofit/>
          </a:bodyPr>
          <a:lstStyle/>
          <a:p>
            <a:r>
              <a:rPr lang="en-US" dirty="0"/>
              <a:t>Anyone.</a:t>
            </a:r>
          </a:p>
          <a:p>
            <a:r>
              <a:rPr lang="en-US" b="1" dirty="0"/>
              <a:t>MSU employees required to report </a:t>
            </a:r>
            <a:r>
              <a:rPr lang="en-US" dirty="0"/>
              <a:t>discrimination or harassment involving members of the MSU community!  </a:t>
            </a:r>
          </a:p>
          <a:p>
            <a:pPr lvl="1"/>
            <a:endParaRPr lang="en-US" sz="1200" dirty="0"/>
          </a:p>
          <a:p>
            <a:pPr lvl="1"/>
            <a:r>
              <a:rPr lang="en-US" dirty="0"/>
              <a:t>Whether they know a little or a lot about the situation</a:t>
            </a:r>
          </a:p>
          <a:p>
            <a:pPr lvl="1"/>
            <a:r>
              <a:rPr lang="en-US" dirty="0"/>
              <a:t>Even if a student asks them not to tell…</a:t>
            </a:r>
          </a:p>
          <a:p>
            <a:pPr lvl="1"/>
            <a:r>
              <a:rPr lang="en-US" dirty="0"/>
              <a:t>Report AS SOON AS POSSIBLE to TIX Office, </a:t>
            </a:r>
          </a:p>
          <a:p>
            <a:pPr lvl="1"/>
            <a:r>
              <a:rPr lang="en-US" dirty="0"/>
              <a:t>but must be within 3 calendar days of learning of the concern or allegation. </a:t>
            </a:r>
          </a:p>
          <a:p>
            <a:r>
              <a:rPr lang="en-US" b="1" dirty="0"/>
              <a:t>Exceptions: </a:t>
            </a:r>
            <a:r>
              <a:rPr lang="en-US" dirty="0"/>
              <a:t>Magers Health and Wellness employees and Counseling Center Clinicians </a:t>
            </a:r>
          </a:p>
          <a:p>
            <a:endParaRPr lang="en-US" sz="2000" dirty="0"/>
          </a:p>
        </p:txBody>
      </p:sp>
    </p:spTree>
    <p:extLst>
      <p:ext uri="{BB962C8B-B14F-4D97-AF65-F5344CB8AC3E}">
        <p14:creationId xmlns:p14="http://schemas.microsoft.com/office/powerpoint/2010/main" val="28380907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79C21-1A8E-43C1-A009-E8523C51E213}"/>
              </a:ext>
            </a:extLst>
          </p:cNvPr>
          <p:cNvSpPr>
            <a:spLocks noGrp="1"/>
          </p:cNvSpPr>
          <p:nvPr>
            <p:ph type="title"/>
          </p:nvPr>
        </p:nvSpPr>
        <p:spPr/>
        <p:txBody>
          <a:bodyPr/>
          <a:lstStyle/>
          <a:p>
            <a:r>
              <a:rPr lang="en-US"/>
              <a:t>Title IX Office Can Help </a:t>
            </a:r>
          </a:p>
        </p:txBody>
      </p:sp>
      <p:sp>
        <p:nvSpPr>
          <p:cNvPr id="3" name="Content Placeholder 2">
            <a:extLst>
              <a:ext uri="{FF2B5EF4-FFF2-40B4-BE49-F238E27FC236}">
                <a16:creationId xmlns:a16="http://schemas.microsoft.com/office/drawing/2014/main" id="{1A8D127A-73C3-4264-9300-10A13E3569B0}"/>
              </a:ext>
            </a:extLst>
          </p:cNvPr>
          <p:cNvSpPr>
            <a:spLocks noGrp="1"/>
          </p:cNvSpPr>
          <p:nvPr>
            <p:ph idx="1"/>
          </p:nvPr>
        </p:nvSpPr>
        <p:spPr>
          <a:xfrm>
            <a:off x="1039284" y="1677879"/>
            <a:ext cx="9531658" cy="4838330"/>
          </a:xfrm>
        </p:spPr>
        <p:txBody>
          <a:bodyPr>
            <a:normAutofit fontScale="70000" lnSpcReduction="20000"/>
          </a:bodyPr>
          <a:lstStyle/>
          <a:p>
            <a:r>
              <a:rPr lang="en-US" sz="3600" dirty="0"/>
              <a:t>There are processes in place to address reports. </a:t>
            </a:r>
          </a:p>
          <a:p>
            <a:r>
              <a:rPr lang="en-US" sz="3600" dirty="0"/>
              <a:t>Parties will be treated respectfully. </a:t>
            </a:r>
          </a:p>
          <a:p>
            <a:r>
              <a:rPr lang="en-US" sz="3600" dirty="0"/>
              <a:t>Confidential   (only those with a legitimate need to know)</a:t>
            </a:r>
          </a:p>
          <a:p>
            <a:r>
              <a:rPr lang="en-US" sz="3600" dirty="0"/>
              <a:t>Retaliation is prohibited.</a:t>
            </a:r>
          </a:p>
          <a:p>
            <a:r>
              <a:rPr lang="en-US" sz="3600" dirty="0"/>
              <a:t>Professionals involved will be conflict and bias free.</a:t>
            </a:r>
          </a:p>
          <a:p>
            <a:r>
              <a:rPr lang="en-US" sz="3600" dirty="0"/>
              <a:t>Interim measures may be available.</a:t>
            </a:r>
          </a:p>
          <a:p>
            <a:r>
              <a:rPr lang="en-US" sz="4000" dirty="0"/>
              <a:t>No matter when or where it happened, or who was involved, </a:t>
            </a:r>
            <a:r>
              <a:rPr lang="en-US" sz="4000" b="1" dirty="0"/>
              <a:t>we can try to help</a:t>
            </a:r>
            <a:r>
              <a:rPr lang="en-US" sz="4000" dirty="0"/>
              <a:t>, though our options will be different depending on who / what was involved and where it may have happened. </a:t>
            </a:r>
            <a:r>
              <a:rPr lang="en-US" sz="3600" dirty="0"/>
              <a:t> </a:t>
            </a:r>
          </a:p>
          <a:p>
            <a:pPr marL="0" indent="0">
              <a:buNone/>
            </a:pPr>
            <a:endParaRPr lang="en-US" dirty="0"/>
          </a:p>
        </p:txBody>
      </p:sp>
    </p:spTree>
    <p:extLst>
      <p:ext uri="{BB962C8B-B14F-4D97-AF65-F5344CB8AC3E}">
        <p14:creationId xmlns:p14="http://schemas.microsoft.com/office/powerpoint/2010/main" val="1723322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To whom do I report?</a:t>
            </a:r>
          </a:p>
        </p:txBody>
      </p:sp>
      <p:sp>
        <p:nvSpPr>
          <p:cNvPr id="3" name="Content Placeholder 2"/>
          <p:cNvSpPr>
            <a:spLocks noGrp="1"/>
          </p:cNvSpPr>
          <p:nvPr>
            <p:ph idx="1"/>
          </p:nvPr>
        </p:nvSpPr>
        <p:spPr>
          <a:xfrm>
            <a:off x="2092172" y="1704514"/>
            <a:ext cx="8167457" cy="4599203"/>
          </a:xfrm>
        </p:spPr>
        <p:txBody>
          <a:bodyPr>
            <a:normAutofit/>
          </a:bodyPr>
          <a:lstStyle/>
          <a:p>
            <a:pPr>
              <a:tabLst>
                <a:tab pos="914400" algn="l"/>
              </a:tabLst>
            </a:pPr>
            <a:r>
              <a:rPr lang="en-US">
                <a:solidFill>
                  <a:schemeClr val="bg1">
                    <a:lumMod val="75000"/>
                  </a:schemeClr>
                </a:solidFill>
              </a:rPr>
              <a:t>Report complaints of discrimination based on a Protected Class to:</a:t>
            </a:r>
          </a:p>
          <a:p>
            <a:pPr marL="0" indent="0">
              <a:buNone/>
            </a:pPr>
            <a:endParaRPr lang="en-US" sz="900">
              <a:solidFill>
                <a:schemeClr val="bg1">
                  <a:lumMod val="75000"/>
                </a:schemeClr>
              </a:solidFill>
            </a:endParaRPr>
          </a:p>
          <a:p>
            <a:pPr marL="0" indent="0">
              <a:spcBef>
                <a:spcPts val="0"/>
              </a:spcBef>
              <a:buNone/>
            </a:pPr>
            <a:r>
              <a:rPr lang="en-US" sz="2000">
                <a:solidFill>
                  <a:schemeClr val="bg1">
                    <a:lumMod val="75000"/>
                  </a:schemeClr>
                </a:solidFill>
              </a:rPr>
              <a:t>	</a:t>
            </a:r>
            <a:r>
              <a:rPr lang="en-US" sz="2200" b="1">
                <a:solidFill>
                  <a:schemeClr val="bg1">
                    <a:lumMod val="75000"/>
                  </a:schemeClr>
                </a:solidFill>
              </a:rPr>
              <a:t>Melissa Berry, </a:t>
            </a:r>
          </a:p>
          <a:p>
            <a:pPr marL="0" indent="0">
              <a:spcBef>
                <a:spcPts val="0"/>
              </a:spcBef>
              <a:buNone/>
            </a:pPr>
            <a:r>
              <a:rPr lang="en-US" sz="2200" b="1">
                <a:solidFill>
                  <a:schemeClr val="bg1">
                    <a:lumMod val="75000"/>
                  </a:schemeClr>
                </a:solidFill>
              </a:rPr>
              <a:t>	Director, Institutional Equity &amp; Compliance;</a:t>
            </a:r>
          </a:p>
          <a:p>
            <a:pPr marL="0" lvl="4" indent="0">
              <a:spcBef>
                <a:spcPts val="0"/>
              </a:spcBef>
              <a:buNone/>
              <a:tabLst>
                <a:tab pos="914400" algn="l"/>
                <a:tab pos="969963" algn="l"/>
              </a:tabLst>
            </a:pPr>
            <a:r>
              <a:rPr lang="en-US" sz="2200" b="1">
                <a:solidFill>
                  <a:schemeClr val="bg1">
                    <a:lumMod val="75000"/>
                  </a:schemeClr>
                </a:solidFill>
              </a:rPr>
              <a:t>	Interim Title IX Coordinator </a:t>
            </a:r>
          </a:p>
          <a:p>
            <a:pPr marL="0" indent="0">
              <a:spcBef>
                <a:spcPts val="0"/>
              </a:spcBef>
              <a:buNone/>
            </a:pPr>
            <a:endParaRPr lang="en-US" sz="2200" b="1">
              <a:solidFill>
                <a:schemeClr val="bg1">
                  <a:lumMod val="75000"/>
                </a:schemeClr>
              </a:solidFill>
            </a:endParaRPr>
          </a:p>
          <a:p>
            <a:pPr marL="0" indent="0">
              <a:spcBef>
                <a:spcPts val="0"/>
              </a:spcBef>
              <a:buNone/>
            </a:pPr>
            <a:r>
              <a:rPr lang="en-US" b="1">
                <a:solidFill>
                  <a:schemeClr val="bg1">
                    <a:lumMod val="75000"/>
                  </a:schemeClr>
                </a:solidFill>
              </a:rPr>
              <a:t>	Carrington 205</a:t>
            </a:r>
          </a:p>
          <a:p>
            <a:pPr marL="0" indent="0">
              <a:spcBef>
                <a:spcPts val="0"/>
              </a:spcBef>
              <a:buNone/>
            </a:pPr>
            <a:r>
              <a:rPr lang="en-US" sz="2200" b="1">
                <a:solidFill>
                  <a:schemeClr val="bg1">
                    <a:lumMod val="75000"/>
                  </a:schemeClr>
                </a:solidFill>
              </a:rPr>
              <a:t>	(417) 836-5252</a:t>
            </a:r>
          </a:p>
          <a:p>
            <a:pPr marL="0" indent="0">
              <a:spcBef>
                <a:spcPts val="0"/>
              </a:spcBef>
              <a:buNone/>
            </a:pPr>
            <a:r>
              <a:rPr lang="en-US" sz="2200" b="1">
                <a:solidFill>
                  <a:schemeClr val="bg1">
                    <a:lumMod val="75000"/>
                  </a:schemeClr>
                </a:solidFill>
              </a:rPr>
              <a:t>	</a:t>
            </a:r>
            <a:r>
              <a:rPr lang="en-US" sz="2200" b="1">
                <a:solidFill>
                  <a:schemeClr val="bg1">
                    <a:lumMod val="75000"/>
                  </a:schemeClr>
                </a:solidFill>
                <a:hlinkClick r:id="rId2">
                  <a:extLst>
                    <a:ext uri="{A12FA001-AC4F-418D-AE19-62706E023703}">
                      <ahyp:hlinkClr xmlns:ahyp="http://schemas.microsoft.com/office/drawing/2018/hyperlinkcolor" val="tx"/>
                    </a:ext>
                  </a:extLst>
                </a:hlinkClick>
              </a:rPr>
              <a:t>MBerry@MissouriState.edu</a:t>
            </a:r>
            <a:endParaRPr lang="en-US" sz="2200" b="1">
              <a:solidFill>
                <a:schemeClr val="bg1">
                  <a:lumMod val="75000"/>
                </a:schemeClr>
              </a:solidFill>
            </a:endParaRPr>
          </a:p>
          <a:p>
            <a:pPr marL="914400" lvl="7" indent="0">
              <a:spcBef>
                <a:spcPts val="0"/>
              </a:spcBef>
              <a:buNone/>
              <a:tabLst>
                <a:tab pos="803275" algn="l"/>
              </a:tabLst>
            </a:pPr>
            <a:r>
              <a:rPr lang="en-US" sz="2200" b="1">
                <a:solidFill>
                  <a:schemeClr val="bg1">
                    <a:lumMod val="75000"/>
                  </a:schemeClr>
                </a:solidFill>
                <a:hlinkClick r:id="rId3">
                  <a:extLst>
                    <a:ext uri="{A12FA001-AC4F-418D-AE19-62706E023703}">
                      <ahyp:hlinkClr xmlns:ahyp="http://schemas.microsoft.com/office/drawing/2018/hyperlinkcolor" val="tx"/>
                    </a:ext>
                  </a:extLst>
                </a:hlinkClick>
              </a:rPr>
              <a:t>Equity@MissouriState.edu</a:t>
            </a:r>
            <a:endParaRPr lang="en-US" sz="2200" b="1">
              <a:solidFill>
                <a:schemeClr val="bg1">
                  <a:lumMod val="75000"/>
                </a:schemeClr>
              </a:solidFill>
            </a:endParaRPr>
          </a:p>
          <a:p>
            <a:pPr marL="914400" lvl="7" indent="0">
              <a:spcBef>
                <a:spcPts val="0"/>
              </a:spcBef>
              <a:buNone/>
              <a:tabLst>
                <a:tab pos="803275" algn="l"/>
              </a:tabLst>
            </a:pPr>
            <a:r>
              <a:rPr lang="en-US" sz="2200" b="1">
                <a:solidFill>
                  <a:schemeClr val="bg1">
                    <a:lumMod val="75000"/>
                  </a:schemeClr>
                </a:solidFill>
                <a:hlinkClick r:id="rId4">
                  <a:extLst>
                    <a:ext uri="{A12FA001-AC4F-418D-AE19-62706E023703}">
                      <ahyp:hlinkClr xmlns:ahyp="http://schemas.microsoft.com/office/drawing/2018/hyperlinkcolor" val="tx"/>
                    </a:ext>
                  </a:extLst>
                </a:hlinkClick>
              </a:rPr>
              <a:t>TitleIX@missouristate.edu</a:t>
            </a:r>
            <a:endParaRPr lang="en-US" sz="2200" b="1">
              <a:solidFill>
                <a:schemeClr val="bg1">
                  <a:lumMod val="75000"/>
                </a:schemeClr>
              </a:solidFill>
            </a:endParaRPr>
          </a:p>
          <a:p>
            <a:pPr marL="0" indent="0">
              <a:spcBef>
                <a:spcPts val="0"/>
              </a:spcBef>
              <a:buNone/>
            </a:pPr>
            <a:endParaRPr lang="en-US" sz="2200">
              <a:solidFill>
                <a:srgbClr val="560000"/>
              </a:solidFill>
            </a:endParaRPr>
          </a:p>
          <a:p>
            <a:pPr marL="0" indent="0">
              <a:spcBef>
                <a:spcPts val="0"/>
              </a:spcBef>
              <a:buNone/>
            </a:pPr>
            <a:endParaRPr lang="en-US" sz="2200" b="1">
              <a:solidFill>
                <a:schemeClr val="bg1">
                  <a:lumMod val="75000"/>
                </a:schemeClr>
              </a:solidFill>
            </a:endParaRPr>
          </a:p>
        </p:txBody>
      </p:sp>
    </p:spTree>
    <p:extLst>
      <p:ext uri="{BB962C8B-B14F-4D97-AF65-F5344CB8AC3E}">
        <p14:creationId xmlns:p14="http://schemas.microsoft.com/office/powerpoint/2010/main" val="1187023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14600" y="274638"/>
            <a:ext cx="7943850" cy="1020762"/>
          </a:xfrm>
        </p:spPr>
        <p:txBody>
          <a:bodyPr/>
          <a:lstStyle/>
          <a:p>
            <a:pPr>
              <a:defRPr/>
            </a:pPr>
            <a:r>
              <a:rPr lang="en-US" sz="3000">
                <a:solidFill>
                  <a:schemeClr val="tx2">
                    <a:satMod val="130000"/>
                  </a:schemeClr>
                </a:solidFill>
                <a:effectLst>
                  <a:outerShdw blurRad="38100" dist="38100" dir="2700000" algn="tl">
                    <a:srgbClr val="000000">
                      <a:alpha val="43137"/>
                    </a:srgbClr>
                  </a:outerShdw>
                </a:effectLst>
              </a:rPr>
              <a:t>POP </a:t>
            </a:r>
            <a:r>
              <a:rPr lang="en-US" sz="3000" err="1">
                <a:solidFill>
                  <a:schemeClr val="tx2">
                    <a:satMod val="130000"/>
                  </a:schemeClr>
                </a:solidFill>
                <a:effectLst>
                  <a:outerShdw blurRad="38100" dist="38100" dir="2700000" algn="tl">
                    <a:srgbClr val="000000">
                      <a:alpha val="43137"/>
                    </a:srgbClr>
                  </a:outerShdw>
                </a:effectLst>
              </a:rPr>
              <a:t>QUIz</a:t>
            </a:r>
            <a:r>
              <a:rPr lang="en-US" sz="3000">
                <a:solidFill>
                  <a:schemeClr val="tx2">
                    <a:satMod val="130000"/>
                  </a:schemeClr>
                </a:solidFill>
                <a:effectLst>
                  <a:outerShdw blurRad="38100" dist="38100" dir="2700000" algn="tl">
                    <a:srgbClr val="000000">
                      <a:alpha val="43137"/>
                    </a:srgbClr>
                  </a:outerShdw>
                </a:effectLst>
              </a:rPr>
              <a:t>: question #6</a:t>
            </a:r>
          </a:p>
        </p:txBody>
      </p:sp>
      <p:sp>
        <p:nvSpPr>
          <p:cNvPr id="6" name="Content Placeholder 2"/>
          <p:cNvSpPr>
            <a:spLocks noGrp="1"/>
          </p:cNvSpPr>
          <p:nvPr>
            <p:ph idx="1"/>
          </p:nvPr>
        </p:nvSpPr>
        <p:spPr>
          <a:xfrm>
            <a:off x="1905000" y="1752600"/>
            <a:ext cx="8553450" cy="4495800"/>
          </a:xfrm>
        </p:spPr>
        <p:txBody>
          <a:bodyPr>
            <a:normAutofit/>
          </a:bodyPr>
          <a:lstStyle/>
          <a:p>
            <a:pPr indent="0" algn="just">
              <a:buNone/>
            </a:pPr>
            <a:r>
              <a:rPr lang="en-US" sz="3600">
                <a:solidFill>
                  <a:schemeClr val="bg1">
                    <a:lumMod val="75000"/>
                  </a:schemeClr>
                </a:solidFill>
                <a:latin typeface="Book Antiqua" pitchFamily="18" charset="0"/>
              </a:rPr>
              <a:t>You observe a male student put his arm around a female student and she shrugs him off.  She appears upset.  </a:t>
            </a:r>
          </a:p>
          <a:p>
            <a:pPr indent="0" algn="just">
              <a:buNone/>
            </a:pPr>
            <a:r>
              <a:rPr lang="en-US" sz="3600">
                <a:solidFill>
                  <a:schemeClr val="bg1">
                    <a:lumMod val="75000"/>
                  </a:schemeClr>
                </a:solidFill>
                <a:latin typeface="Book Antiqua" pitchFamily="18" charset="0"/>
              </a:rPr>
              <a:t>What do you do?</a:t>
            </a:r>
          </a:p>
        </p:txBody>
      </p:sp>
    </p:spTree>
    <p:extLst>
      <p:ext uri="{BB962C8B-B14F-4D97-AF65-F5344CB8AC3E}">
        <p14:creationId xmlns:p14="http://schemas.microsoft.com/office/powerpoint/2010/main" val="3351594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Accountability Measures</a:t>
            </a:r>
          </a:p>
        </p:txBody>
      </p:sp>
      <p:sp>
        <p:nvSpPr>
          <p:cNvPr id="3" name="Content Placeholder 2"/>
          <p:cNvSpPr>
            <a:spLocks noGrp="1"/>
          </p:cNvSpPr>
          <p:nvPr>
            <p:ph idx="1"/>
          </p:nvPr>
        </p:nvSpPr>
        <p:spPr/>
        <p:txBody>
          <a:bodyPr>
            <a:normAutofit/>
          </a:bodyPr>
          <a:lstStyle/>
          <a:p>
            <a:r>
              <a:rPr lang="en-US"/>
              <a:t>Available processes at MSU to communicate expectations and effectively respond to student behaviors:</a:t>
            </a:r>
          </a:p>
          <a:p>
            <a:endParaRPr lang="en-US"/>
          </a:p>
          <a:p>
            <a:pPr lvl="1"/>
            <a:r>
              <a:rPr lang="en-US"/>
              <a:t>Student Code of Conduct</a:t>
            </a:r>
          </a:p>
          <a:p>
            <a:pPr lvl="1"/>
            <a:r>
              <a:rPr lang="en-US"/>
              <a:t>Campus policies and rules</a:t>
            </a:r>
          </a:p>
          <a:p>
            <a:pPr lvl="1"/>
            <a:r>
              <a:rPr lang="en-US"/>
              <a:t>Interim action when situation warrants</a:t>
            </a:r>
          </a:p>
          <a:p>
            <a:pPr lvl="1"/>
            <a:r>
              <a:rPr lang="en-US"/>
              <a:t>Laws and police responses</a:t>
            </a:r>
          </a:p>
          <a:p>
            <a:pPr marL="118872" indent="0">
              <a:buNone/>
            </a:pPr>
            <a:endParaRPr lang="en-US"/>
          </a:p>
        </p:txBody>
      </p:sp>
    </p:spTree>
    <p:extLst>
      <p:ext uri="{BB962C8B-B14F-4D97-AF65-F5344CB8AC3E}">
        <p14:creationId xmlns:p14="http://schemas.microsoft.com/office/powerpoint/2010/main" val="28771733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4600" y="274638"/>
            <a:ext cx="7943850" cy="1020762"/>
          </a:xfrm>
        </p:spPr>
        <p:txBody>
          <a:bodyPr/>
          <a:lstStyle/>
          <a:p>
            <a:pPr>
              <a:defRPr/>
            </a:pPr>
            <a:r>
              <a:rPr lang="en-US" sz="3000">
                <a:solidFill>
                  <a:schemeClr val="tx2">
                    <a:satMod val="130000"/>
                  </a:schemeClr>
                </a:solidFill>
                <a:effectLst>
                  <a:outerShdw blurRad="38100" dist="38100" dir="2700000" algn="tl">
                    <a:srgbClr val="000000">
                      <a:alpha val="43137"/>
                    </a:srgbClr>
                  </a:outerShdw>
                </a:effectLst>
              </a:rPr>
              <a:t>POP </a:t>
            </a:r>
            <a:r>
              <a:rPr lang="en-US" sz="3000" err="1">
                <a:solidFill>
                  <a:schemeClr val="tx2">
                    <a:satMod val="130000"/>
                  </a:schemeClr>
                </a:solidFill>
                <a:effectLst>
                  <a:outerShdw blurRad="38100" dist="38100" dir="2700000" algn="tl">
                    <a:srgbClr val="000000">
                      <a:alpha val="43137"/>
                    </a:srgbClr>
                  </a:outerShdw>
                </a:effectLst>
              </a:rPr>
              <a:t>QUIz</a:t>
            </a:r>
            <a:r>
              <a:rPr lang="en-US" sz="3000">
                <a:solidFill>
                  <a:schemeClr val="tx2">
                    <a:satMod val="130000"/>
                  </a:schemeClr>
                </a:solidFill>
                <a:effectLst>
                  <a:outerShdw blurRad="38100" dist="38100" dir="2700000" algn="tl">
                    <a:srgbClr val="000000">
                      <a:alpha val="43137"/>
                    </a:srgbClr>
                  </a:outerShdw>
                </a:effectLst>
              </a:rPr>
              <a:t>: question #7</a:t>
            </a:r>
          </a:p>
        </p:txBody>
      </p:sp>
      <p:sp>
        <p:nvSpPr>
          <p:cNvPr id="5" name="Content Placeholder 2"/>
          <p:cNvSpPr>
            <a:spLocks noGrp="1"/>
          </p:cNvSpPr>
          <p:nvPr>
            <p:ph idx="1"/>
          </p:nvPr>
        </p:nvSpPr>
        <p:spPr>
          <a:xfrm>
            <a:off x="1981200" y="1752600"/>
            <a:ext cx="8477250" cy="4495800"/>
          </a:xfrm>
        </p:spPr>
        <p:txBody>
          <a:bodyPr>
            <a:noAutofit/>
          </a:bodyPr>
          <a:lstStyle/>
          <a:p>
            <a:pPr indent="0" algn="just">
              <a:buNone/>
            </a:pPr>
            <a:r>
              <a:rPr lang="en-US" sz="3000">
                <a:solidFill>
                  <a:schemeClr val="bg1">
                    <a:lumMod val="75000"/>
                  </a:schemeClr>
                </a:solidFill>
                <a:latin typeface="Book Antiqua" pitchFamily="18" charset="0"/>
              </a:rPr>
              <a:t>A student confides in you that a faculty member frequently makes jokes with sexual innuendos in his presence and asked him to her apartment.  Although the student is very uncomfortable with the situation, the student has asked you to keep it confidential.  </a:t>
            </a:r>
          </a:p>
          <a:p>
            <a:pPr indent="0" algn="just">
              <a:buNone/>
            </a:pPr>
            <a:r>
              <a:rPr lang="en-US" sz="3000">
                <a:solidFill>
                  <a:schemeClr val="bg1">
                    <a:lumMod val="75000"/>
                  </a:schemeClr>
                </a:solidFill>
                <a:latin typeface="Book Antiqua" pitchFamily="18" charset="0"/>
              </a:rPr>
              <a:t>What do you do?</a:t>
            </a:r>
          </a:p>
        </p:txBody>
      </p:sp>
    </p:spTree>
    <p:extLst>
      <p:ext uri="{BB962C8B-B14F-4D97-AF65-F5344CB8AC3E}">
        <p14:creationId xmlns:p14="http://schemas.microsoft.com/office/powerpoint/2010/main" val="38581969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4600" y="274638"/>
            <a:ext cx="7943850" cy="1020762"/>
          </a:xfrm>
        </p:spPr>
        <p:txBody>
          <a:bodyPr/>
          <a:lstStyle/>
          <a:p>
            <a:pPr>
              <a:defRPr/>
            </a:pPr>
            <a:r>
              <a:rPr lang="en-US" sz="3000">
                <a:solidFill>
                  <a:schemeClr val="tx2">
                    <a:satMod val="130000"/>
                  </a:schemeClr>
                </a:solidFill>
                <a:effectLst>
                  <a:outerShdw blurRad="38100" dist="38100" dir="2700000" algn="tl">
                    <a:srgbClr val="000000">
                      <a:alpha val="43137"/>
                    </a:srgbClr>
                  </a:outerShdw>
                </a:effectLst>
              </a:rPr>
              <a:t>POP </a:t>
            </a:r>
            <a:r>
              <a:rPr lang="en-US" sz="3000" err="1">
                <a:solidFill>
                  <a:schemeClr val="tx2">
                    <a:satMod val="130000"/>
                  </a:schemeClr>
                </a:solidFill>
                <a:effectLst>
                  <a:outerShdw blurRad="38100" dist="38100" dir="2700000" algn="tl">
                    <a:srgbClr val="000000">
                      <a:alpha val="43137"/>
                    </a:srgbClr>
                  </a:outerShdw>
                </a:effectLst>
              </a:rPr>
              <a:t>QUIz</a:t>
            </a:r>
            <a:r>
              <a:rPr lang="en-US" sz="3000">
                <a:solidFill>
                  <a:schemeClr val="tx2">
                    <a:satMod val="130000"/>
                  </a:schemeClr>
                </a:solidFill>
                <a:effectLst>
                  <a:outerShdw blurRad="38100" dist="38100" dir="2700000" algn="tl">
                    <a:srgbClr val="000000">
                      <a:alpha val="43137"/>
                    </a:srgbClr>
                  </a:outerShdw>
                </a:effectLst>
              </a:rPr>
              <a:t>: question #8</a:t>
            </a:r>
          </a:p>
        </p:txBody>
      </p:sp>
      <p:sp>
        <p:nvSpPr>
          <p:cNvPr id="5" name="Content Placeholder 2"/>
          <p:cNvSpPr>
            <a:spLocks noGrp="1"/>
          </p:cNvSpPr>
          <p:nvPr>
            <p:ph idx="1"/>
          </p:nvPr>
        </p:nvSpPr>
        <p:spPr>
          <a:xfrm>
            <a:off x="1981200" y="1676400"/>
            <a:ext cx="8477250" cy="4572000"/>
          </a:xfrm>
        </p:spPr>
        <p:txBody>
          <a:bodyPr>
            <a:normAutofit/>
          </a:bodyPr>
          <a:lstStyle/>
          <a:p>
            <a:pPr indent="0" algn="just">
              <a:buNone/>
            </a:pPr>
            <a:r>
              <a:rPr lang="en-US" sz="4000">
                <a:solidFill>
                  <a:schemeClr val="bg1">
                    <a:lumMod val="75000"/>
                  </a:schemeClr>
                </a:solidFill>
                <a:latin typeface="Book Antiqua" pitchFamily="18" charset="0"/>
              </a:rPr>
              <a:t>You are very attracted to a student in your class. The student has asked you to their apartment for dinner.  </a:t>
            </a:r>
          </a:p>
          <a:p>
            <a:pPr indent="0" algn="just">
              <a:buNone/>
            </a:pPr>
            <a:r>
              <a:rPr lang="en-US" sz="4000">
                <a:solidFill>
                  <a:schemeClr val="bg1">
                    <a:lumMod val="75000"/>
                  </a:schemeClr>
                </a:solidFill>
                <a:latin typeface="Book Antiqua" pitchFamily="18" charset="0"/>
              </a:rPr>
              <a:t>What do you do?</a:t>
            </a:r>
          </a:p>
        </p:txBody>
      </p:sp>
    </p:spTree>
    <p:extLst>
      <p:ext uri="{BB962C8B-B14F-4D97-AF65-F5344CB8AC3E}">
        <p14:creationId xmlns:p14="http://schemas.microsoft.com/office/powerpoint/2010/main" val="36020339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6B9C-A776-4E41-A4A7-7B3CE83651AB}"/>
              </a:ext>
            </a:extLst>
          </p:cNvPr>
          <p:cNvSpPr>
            <a:spLocks noGrp="1"/>
          </p:cNvSpPr>
          <p:nvPr>
            <p:ph type="title"/>
          </p:nvPr>
        </p:nvSpPr>
        <p:spPr>
          <a:xfrm>
            <a:off x="1257671" y="62754"/>
            <a:ext cx="8629281" cy="1283167"/>
          </a:xfrm>
        </p:spPr>
        <p:txBody>
          <a:bodyPr/>
          <a:lstStyle/>
          <a:p>
            <a:r>
              <a:rPr lang="en-US"/>
              <a:t>Learn More</a:t>
            </a:r>
          </a:p>
        </p:txBody>
      </p:sp>
      <p:sp>
        <p:nvSpPr>
          <p:cNvPr id="3" name="Content Placeholder 2">
            <a:extLst>
              <a:ext uri="{FF2B5EF4-FFF2-40B4-BE49-F238E27FC236}">
                <a16:creationId xmlns:a16="http://schemas.microsoft.com/office/drawing/2014/main" id="{2B35ED7D-0485-43FD-A28B-58E4F564AB90}"/>
              </a:ext>
            </a:extLst>
          </p:cNvPr>
          <p:cNvSpPr>
            <a:spLocks noGrp="1"/>
          </p:cNvSpPr>
          <p:nvPr>
            <p:ph idx="1"/>
          </p:nvPr>
        </p:nvSpPr>
        <p:spPr>
          <a:xfrm>
            <a:off x="1781360" y="1589104"/>
            <a:ext cx="8629280" cy="5104660"/>
          </a:xfrm>
        </p:spPr>
        <p:txBody>
          <a:bodyPr>
            <a:normAutofit lnSpcReduction="10000"/>
          </a:bodyPr>
          <a:lstStyle/>
          <a:p>
            <a:pPr>
              <a:buFont typeface="Wingdings" panose="05000000000000000000" pitchFamily="2" charset="2"/>
              <a:buChar char="Ø"/>
            </a:pPr>
            <a:r>
              <a:rPr lang="en-US" sz="3300">
                <a:solidFill>
                  <a:srgbClr val="5E0009"/>
                </a:solidFill>
                <a:effectLst/>
                <a:latin typeface="Book Antiqua" panose="02040602050305030304" pitchFamily="18" charset="0"/>
              </a:rPr>
              <a:t>About Title IX: </a:t>
            </a:r>
            <a:r>
              <a:rPr lang="en-US" sz="3300">
                <a:solidFill>
                  <a:srgbClr val="5E0009"/>
                </a:solidFill>
                <a:effectLst/>
                <a:latin typeface="Book Antiqua" panose="02040602050305030304" pitchFamily="18" charset="0"/>
                <a:hlinkClick r:id="rId2"/>
              </a:rPr>
              <a:t>Title IX Resources</a:t>
            </a:r>
          </a:p>
          <a:p>
            <a:pPr marL="577850" lvl="2" indent="0">
              <a:lnSpc>
                <a:spcPct val="90000"/>
              </a:lnSpc>
              <a:buNone/>
            </a:pPr>
            <a:endParaRPr lang="en-US" sz="1200" b="1">
              <a:solidFill>
                <a:srgbClr val="560000"/>
              </a:solidFill>
            </a:endParaRPr>
          </a:p>
          <a:p>
            <a:pPr marL="577850" lvl="2" indent="0">
              <a:lnSpc>
                <a:spcPct val="90000"/>
              </a:lnSpc>
              <a:buNone/>
            </a:pPr>
            <a:r>
              <a:rPr lang="en-US" sz="2200">
                <a:solidFill>
                  <a:srgbClr val="560000"/>
                </a:solidFill>
              </a:rPr>
              <a:t>Title IX Office</a:t>
            </a:r>
          </a:p>
          <a:p>
            <a:pPr marL="577850" lvl="2" indent="0">
              <a:lnSpc>
                <a:spcPct val="90000"/>
              </a:lnSpc>
              <a:buNone/>
            </a:pPr>
            <a:r>
              <a:rPr lang="en-US" sz="2200">
                <a:solidFill>
                  <a:srgbClr val="560000"/>
                </a:solidFill>
              </a:rPr>
              <a:t>(417) 836-6810</a:t>
            </a:r>
          </a:p>
          <a:p>
            <a:pPr marL="577850" lvl="2" indent="0">
              <a:lnSpc>
                <a:spcPct val="90000"/>
              </a:lnSpc>
              <a:buNone/>
            </a:pPr>
            <a:r>
              <a:rPr lang="en-US" sz="2200">
                <a:solidFill>
                  <a:srgbClr val="560000"/>
                </a:solidFill>
                <a:hlinkClick r:id="rId3">
                  <a:extLst>
                    <a:ext uri="{A12FA001-AC4F-418D-AE19-62706E023703}">
                      <ahyp:hlinkClr xmlns:ahyp="http://schemas.microsoft.com/office/drawing/2018/hyperlinkcolor" val="tx"/>
                    </a:ext>
                  </a:extLst>
                </a:hlinkClick>
              </a:rPr>
              <a:t>TitleIX@missouristate.edu</a:t>
            </a:r>
            <a:endParaRPr lang="en-US" sz="2200">
              <a:solidFill>
                <a:srgbClr val="560000"/>
              </a:solidFill>
            </a:endParaRPr>
          </a:p>
          <a:p>
            <a:pPr marL="295275" lvl="1" indent="0">
              <a:lnSpc>
                <a:spcPct val="90000"/>
              </a:lnSpc>
              <a:buNone/>
            </a:pPr>
            <a:endParaRPr lang="en-US" sz="1800" b="1">
              <a:solidFill>
                <a:srgbClr val="560000"/>
              </a:solidFill>
            </a:endParaRPr>
          </a:p>
          <a:p>
            <a:pPr>
              <a:buFont typeface="Wingdings" panose="05000000000000000000" pitchFamily="2" charset="2"/>
              <a:buChar char="Ø"/>
            </a:pPr>
            <a:r>
              <a:rPr lang="en-US" sz="3400">
                <a:solidFill>
                  <a:srgbClr val="5E0009"/>
                </a:solidFill>
                <a:effectLst/>
                <a:latin typeface="Book Antiqua" panose="02040602050305030304" pitchFamily="18" charset="0"/>
              </a:rPr>
              <a:t>Non-sex-based complaints based on a PC: </a:t>
            </a:r>
            <a:r>
              <a:rPr lang="en-US" sz="3400">
                <a:solidFill>
                  <a:srgbClr val="5E0009"/>
                </a:solidFill>
                <a:effectLst/>
                <a:latin typeface="Book Antiqua" panose="02040602050305030304" pitchFamily="18" charset="0"/>
                <a:hlinkClick r:id="rId4">
                  <a:extLst>
                    <a:ext uri="{A12FA001-AC4F-418D-AE19-62706E023703}">
                      <ahyp:hlinkClr xmlns:ahyp="http://schemas.microsoft.com/office/drawing/2018/hyperlinkcolor" val="tx"/>
                    </a:ext>
                  </a:extLst>
                </a:hlinkClick>
              </a:rPr>
              <a:t>Office for Institutional Equity and Compliance</a:t>
            </a:r>
            <a:endParaRPr lang="en-US" sz="3400">
              <a:solidFill>
                <a:srgbClr val="5E0009"/>
              </a:solidFill>
              <a:effectLst/>
              <a:latin typeface="Book Antiqua" panose="02040602050305030304" pitchFamily="18" charset="0"/>
            </a:endParaRPr>
          </a:p>
          <a:p>
            <a:pPr marL="577850" lvl="2" indent="0">
              <a:lnSpc>
                <a:spcPct val="90000"/>
              </a:lnSpc>
              <a:buNone/>
            </a:pPr>
            <a:endParaRPr lang="en-US" sz="1200" b="1">
              <a:solidFill>
                <a:srgbClr val="560000"/>
              </a:solidFill>
            </a:endParaRPr>
          </a:p>
          <a:p>
            <a:pPr marL="577850" lvl="2" indent="0">
              <a:lnSpc>
                <a:spcPct val="90000"/>
              </a:lnSpc>
              <a:buNone/>
            </a:pPr>
            <a:r>
              <a:rPr lang="en-US" sz="2200">
                <a:solidFill>
                  <a:srgbClr val="560000"/>
                </a:solidFill>
              </a:rPr>
              <a:t>Office for Institutional Equity and Compliance </a:t>
            </a:r>
          </a:p>
          <a:p>
            <a:pPr marL="577850" lvl="2" indent="0">
              <a:lnSpc>
                <a:spcPct val="90000"/>
              </a:lnSpc>
              <a:buNone/>
            </a:pPr>
            <a:r>
              <a:rPr lang="en-US" sz="2200">
                <a:solidFill>
                  <a:srgbClr val="560000"/>
                </a:solidFill>
              </a:rPr>
              <a:t>(417) 836-4252</a:t>
            </a:r>
          </a:p>
          <a:p>
            <a:pPr marL="577850" lvl="2" indent="0">
              <a:lnSpc>
                <a:spcPct val="90000"/>
              </a:lnSpc>
              <a:buNone/>
            </a:pPr>
            <a:r>
              <a:rPr lang="en-US" sz="2200">
                <a:solidFill>
                  <a:srgbClr val="560000"/>
                </a:solidFill>
                <a:hlinkClick r:id="rId5">
                  <a:extLst>
                    <a:ext uri="{A12FA001-AC4F-418D-AE19-62706E023703}">
                      <ahyp:hlinkClr xmlns:ahyp="http://schemas.microsoft.com/office/drawing/2018/hyperlinkcolor" val="tx"/>
                    </a:ext>
                  </a:extLst>
                </a:hlinkClick>
              </a:rPr>
              <a:t>Equity@MissouriState.edu</a:t>
            </a:r>
            <a:endParaRPr lang="en-US" sz="2200">
              <a:solidFill>
                <a:srgbClr val="560000"/>
              </a:solidFill>
            </a:endParaRPr>
          </a:p>
        </p:txBody>
      </p:sp>
    </p:spTree>
    <p:extLst>
      <p:ext uri="{BB962C8B-B14F-4D97-AF65-F5344CB8AC3E}">
        <p14:creationId xmlns:p14="http://schemas.microsoft.com/office/powerpoint/2010/main" val="8269570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03463" y="62754"/>
            <a:ext cx="7583488" cy="1283167"/>
          </a:xfrm>
        </p:spPr>
        <p:txBody>
          <a:bodyPr/>
          <a:lstStyle/>
          <a:p>
            <a:r>
              <a:rPr lang="en-US" b="1"/>
              <a:t>Questions?</a:t>
            </a:r>
          </a:p>
        </p:txBody>
      </p:sp>
      <p:sp>
        <p:nvSpPr>
          <p:cNvPr id="5" name="Content Placeholder 2"/>
          <p:cNvSpPr>
            <a:spLocks noGrp="1"/>
          </p:cNvSpPr>
          <p:nvPr>
            <p:ph idx="1"/>
          </p:nvPr>
        </p:nvSpPr>
        <p:spPr>
          <a:xfrm>
            <a:off x="2303463" y="1686758"/>
            <a:ext cx="8000553" cy="4607510"/>
          </a:xfrm>
        </p:spPr>
        <p:txBody>
          <a:bodyPr>
            <a:normAutofit fontScale="92500" lnSpcReduction="20000"/>
          </a:bodyPr>
          <a:lstStyle/>
          <a:p>
            <a:pPr marL="0" indent="0">
              <a:spcBef>
                <a:spcPts val="600"/>
              </a:spcBef>
              <a:buNone/>
            </a:pPr>
            <a:r>
              <a:rPr lang="en-US" sz="2800" b="1">
                <a:solidFill>
                  <a:srgbClr val="560000"/>
                </a:solidFill>
              </a:rPr>
              <a:t>Rachael M. Dockery</a:t>
            </a:r>
          </a:p>
          <a:p>
            <a:pPr marL="0" indent="0">
              <a:spcBef>
                <a:spcPts val="600"/>
              </a:spcBef>
              <a:buNone/>
            </a:pPr>
            <a:r>
              <a:rPr lang="en-US" sz="2800">
                <a:solidFill>
                  <a:srgbClr val="560000"/>
                </a:solidFill>
              </a:rPr>
              <a:t>General Counsel &amp; Chief Compliance Officer</a:t>
            </a:r>
          </a:p>
          <a:p>
            <a:pPr marL="0" indent="0">
              <a:spcBef>
                <a:spcPts val="600"/>
              </a:spcBef>
              <a:buNone/>
            </a:pPr>
            <a:r>
              <a:rPr lang="en-US" sz="2800">
                <a:solidFill>
                  <a:srgbClr val="560000"/>
                </a:solidFill>
              </a:rPr>
              <a:t>Carrington Hall 205</a:t>
            </a:r>
          </a:p>
          <a:p>
            <a:pPr marL="0" indent="0">
              <a:spcBef>
                <a:spcPts val="600"/>
              </a:spcBef>
              <a:buNone/>
            </a:pPr>
            <a:r>
              <a:rPr lang="en-US" sz="2800">
                <a:solidFill>
                  <a:srgbClr val="560000"/>
                </a:solidFill>
              </a:rPr>
              <a:t>(417) 836-8507</a:t>
            </a:r>
          </a:p>
          <a:p>
            <a:pPr marL="0" indent="0">
              <a:spcBef>
                <a:spcPts val="600"/>
              </a:spcBef>
              <a:buNone/>
            </a:pPr>
            <a:r>
              <a:rPr lang="en-US" sz="2800">
                <a:solidFill>
                  <a:srgbClr val="560000"/>
                </a:solidFill>
                <a:hlinkClick r:id="rId2"/>
              </a:rPr>
              <a:t>RMDockery@MissouriState.edu</a:t>
            </a:r>
            <a:endParaRPr lang="en-US" sz="2800">
              <a:solidFill>
                <a:srgbClr val="560000"/>
              </a:solidFill>
            </a:endParaRPr>
          </a:p>
          <a:p>
            <a:pPr marL="0" indent="0">
              <a:spcBef>
                <a:spcPts val="600"/>
              </a:spcBef>
              <a:buNone/>
            </a:pPr>
            <a:endParaRPr lang="en-US" sz="3900" b="1">
              <a:solidFill>
                <a:srgbClr val="560000"/>
              </a:solidFill>
            </a:endParaRPr>
          </a:p>
          <a:p>
            <a:pPr marL="0" indent="0">
              <a:spcBef>
                <a:spcPts val="600"/>
              </a:spcBef>
              <a:buNone/>
            </a:pPr>
            <a:r>
              <a:rPr lang="en-US" sz="2800" b="1">
                <a:solidFill>
                  <a:srgbClr val="560000"/>
                </a:solidFill>
              </a:rPr>
              <a:t>Melissa Berry </a:t>
            </a:r>
          </a:p>
          <a:p>
            <a:pPr marL="0" indent="0">
              <a:spcBef>
                <a:spcPts val="600"/>
              </a:spcBef>
              <a:buNone/>
            </a:pPr>
            <a:r>
              <a:rPr lang="en-US" sz="2800">
                <a:solidFill>
                  <a:srgbClr val="560000"/>
                </a:solidFill>
              </a:rPr>
              <a:t>Director, Office Institutional Equity &amp; Compliance</a:t>
            </a:r>
          </a:p>
          <a:p>
            <a:pPr marL="0" indent="0">
              <a:spcBef>
                <a:spcPts val="600"/>
              </a:spcBef>
              <a:buNone/>
            </a:pPr>
            <a:r>
              <a:rPr lang="en-US" sz="2800">
                <a:solidFill>
                  <a:srgbClr val="560000"/>
                </a:solidFill>
              </a:rPr>
              <a:t>Interim Title IX Coordinator  </a:t>
            </a:r>
          </a:p>
          <a:p>
            <a:pPr marL="0" indent="0">
              <a:spcBef>
                <a:spcPts val="600"/>
              </a:spcBef>
              <a:buNone/>
            </a:pPr>
            <a:r>
              <a:rPr lang="en-US" sz="2800">
                <a:solidFill>
                  <a:srgbClr val="560000"/>
                </a:solidFill>
              </a:rPr>
              <a:t>(417) 836-4252</a:t>
            </a:r>
          </a:p>
          <a:p>
            <a:pPr marL="0" indent="0">
              <a:spcBef>
                <a:spcPts val="600"/>
              </a:spcBef>
              <a:buNone/>
            </a:pPr>
            <a:r>
              <a:rPr lang="en-US" sz="2800">
                <a:solidFill>
                  <a:srgbClr val="560000"/>
                </a:solidFill>
                <a:hlinkClick r:id="rId3"/>
              </a:rPr>
              <a:t>Mberry@MissouriState.edu</a:t>
            </a:r>
            <a:r>
              <a:rPr lang="en-US" sz="2800">
                <a:solidFill>
                  <a:srgbClr val="560000"/>
                </a:solidFill>
              </a:rPr>
              <a:t> </a:t>
            </a:r>
          </a:p>
        </p:txBody>
      </p:sp>
    </p:spTree>
    <p:extLst>
      <p:ext uri="{BB962C8B-B14F-4D97-AF65-F5344CB8AC3E}">
        <p14:creationId xmlns:p14="http://schemas.microsoft.com/office/powerpoint/2010/main" val="2068121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Academic Policies &amp; Processes, Student Records</a:t>
            </a:r>
          </a:p>
        </p:txBody>
      </p:sp>
      <p:sp>
        <p:nvSpPr>
          <p:cNvPr id="3" name="Text Placeholder 2"/>
          <p:cNvSpPr>
            <a:spLocks noGrp="1"/>
          </p:cNvSpPr>
          <p:nvPr>
            <p:ph type="body" sz="quarter" idx="11"/>
          </p:nvPr>
        </p:nvSpPr>
        <p:spPr/>
        <p:txBody>
          <a:bodyPr>
            <a:normAutofit fontScale="92500" lnSpcReduction="10000"/>
          </a:bodyPr>
          <a:lstStyle/>
          <a:p>
            <a:pPr>
              <a:defRPr/>
            </a:pPr>
            <a:r>
              <a:rPr lang="en-US" sz="2400">
                <a:latin typeface="+mn-lt"/>
                <a:cs typeface="Calibri" pitchFamily="34" charset="0"/>
              </a:rPr>
              <a:t>Angela Young, University Registrar</a:t>
            </a:r>
          </a:p>
          <a:p>
            <a:pPr>
              <a:defRPr/>
            </a:pPr>
            <a:r>
              <a:rPr lang="en-US" sz="2400">
                <a:latin typeface="+mn-lt"/>
                <a:cs typeface="Calibri" pitchFamily="34" charset="0"/>
              </a:rPr>
              <a:t>Shannon Holt, Associate Registrar</a:t>
            </a:r>
            <a:br>
              <a:rPr lang="en-US" sz="1400">
                <a:latin typeface="Book Antiqua" pitchFamily="18" charset="0"/>
                <a:cs typeface="Calibri" pitchFamily="34" charset="0"/>
              </a:rPr>
            </a:br>
            <a:endParaRPr lang="en-US" sz="1400">
              <a:latin typeface="Book Antiqua" pitchFamily="18" charset="0"/>
              <a:cs typeface="Calibri" pitchFamily="34" charset="0"/>
            </a:endParaRPr>
          </a:p>
          <a:p>
            <a:endParaRPr lang="en-US"/>
          </a:p>
        </p:txBody>
      </p:sp>
    </p:spTree>
    <p:extLst>
      <p:ext uri="{BB962C8B-B14F-4D97-AF65-F5344CB8AC3E}">
        <p14:creationId xmlns:p14="http://schemas.microsoft.com/office/powerpoint/2010/main" val="8965689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EC845-69BB-4E10-930E-420E76C1BD97}"/>
              </a:ext>
            </a:extLst>
          </p:cNvPr>
          <p:cNvSpPr>
            <a:spLocks noGrp="1"/>
          </p:cNvSpPr>
          <p:nvPr>
            <p:ph type="title"/>
          </p:nvPr>
        </p:nvSpPr>
        <p:spPr/>
        <p:txBody>
          <a:bodyPr/>
          <a:lstStyle/>
          <a:p>
            <a:r>
              <a:rPr lang="en-US" sz="3600"/>
              <a:t>Topics to Cover</a:t>
            </a:r>
            <a:endParaRPr lang="en-US"/>
          </a:p>
        </p:txBody>
      </p:sp>
      <p:sp>
        <p:nvSpPr>
          <p:cNvPr id="3" name="Content Placeholder 2">
            <a:extLst>
              <a:ext uri="{FF2B5EF4-FFF2-40B4-BE49-F238E27FC236}">
                <a16:creationId xmlns:a16="http://schemas.microsoft.com/office/drawing/2014/main" id="{DFBCB94F-B134-4570-A9D6-544ACB62E139}"/>
              </a:ext>
            </a:extLst>
          </p:cNvPr>
          <p:cNvSpPr>
            <a:spLocks noGrp="1"/>
          </p:cNvSpPr>
          <p:nvPr>
            <p:ph idx="1"/>
          </p:nvPr>
        </p:nvSpPr>
        <p:spPr/>
        <p:txBody>
          <a:bodyPr/>
          <a:lstStyle/>
          <a:p>
            <a:pPr marL="425450">
              <a:lnSpc>
                <a:spcPct val="90000"/>
              </a:lnSpc>
            </a:pPr>
            <a:r>
              <a:rPr lang="en-US" sz="2000">
                <a:latin typeface="+mn-lt"/>
              </a:rPr>
              <a:t>Family Educational Rights and Privacy Act (FERPA) and directory information</a:t>
            </a:r>
          </a:p>
          <a:p>
            <a:pPr marL="82550" indent="0">
              <a:lnSpc>
                <a:spcPct val="90000"/>
              </a:lnSpc>
              <a:buNone/>
            </a:pPr>
            <a:endParaRPr lang="en-US" sz="2000">
              <a:latin typeface="+mn-lt"/>
            </a:endParaRPr>
          </a:p>
          <a:p>
            <a:pPr marL="425450">
              <a:lnSpc>
                <a:spcPct val="90000"/>
              </a:lnSpc>
            </a:pPr>
            <a:r>
              <a:rPr lang="en-US" sz="2000">
                <a:latin typeface="+mn-lt"/>
              </a:rPr>
              <a:t>Class Lists</a:t>
            </a:r>
          </a:p>
          <a:p>
            <a:pPr marL="425450">
              <a:lnSpc>
                <a:spcPct val="90000"/>
              </a:lnSpc>
            </a:pPr>
            <a:endParaRPr lang="en-US" sz="2000">
              <a:latin typeface="+mn-lt"/>
            </a:endParaRPr>
          </a:p>
          <a:p>
            <a:pPr marL="425450">
              <a:lnSpc>
                <a:spcPct val="90000"/>
              </a:lnSpc>
            </a:pPr>
            <a:r>
              <a:rPr lang="en-US" sz="2000">
                <a:latin typeface="+mn-lt"/>
              </a:rPr>
              <a:t>Grading</a:t>
            </a:r>
          </a:p>
          <a:p>
            <a:pPr marL="425450">
              <a:lnSpc>
                <a:spcPct val="90000"/>
              </a:lnSpc>
            </a:pPr>
            <a:endParaRPr lang="en-US" sz="2000">
              <a:latin typeface="+mn-lt"/>
            </a:endParaRPr>
          </a:p>
          <a:p>
            <a:pPr marL="425450">
              <a:lnSpc>
                <a:spcPct val="90000"/>
              </a:lnSpc>
            </a:pPr>
            <a:r>
              <a:rPr lang="en-US" sz="2000">
                <a:latin typeface="+mn-lt"/>
              </a:rPr>
              <a:t>Non-attendance reporting</a:t>
            </a:r>
          </a:p>
          <a:p>
            <a:pPr marL="425450">
              <a:lnSpc>
                <a:spcPct val="90000"/>
              </a:lnSpc>
            </a:pPr>
            <a:endParaRPr lang="en-US" sz="2000">
              <a:latin typeface="+mn-lt"/>
            </a:endParaRPr>
          </a:p>
          <a:p>
            <a:pPr marL="425450">
              <a:lnSpc>
                <a:spcPct val="90000"/>
              </a:lnSpc>
            </a:pPr>
            <a:r>
              <a:rPr lang="en-US" sz="2000">
                <a:latin typeface="+mn-lt"/>
              </a:rPr>
              <a:t>Refund and Drop Deadlines</a:t>
            </a:r>
            <a:endParaRPr lang="en-US">
              <a:latin typeface="+mn-lt"/>
            </a:endParaRPr>
          </a:p>
        </p:txBody>
      </p:sp>
      <p:sp>
        <p:nvSpPr>
          <p:cNvPr id="4" name="Slide Number Placeholder 3">
            <a:extLst>
              <a:ext uri="{FF2B5EF4-FFF2-40B4-BE49-F238E27FC236}">
                <a16:creationId xmlns:a16="http://schemas.microsoft.com/office/drawing/2014/main" id="{61B75D38-6684-4709-B194-FF5EE6E8B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17728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9171-7F90-4999-B7DE-5676A99D16D1}"/>
              </a:ext>
            </a:extLst>
          </p:cNvPr>
          <p:cNvSpPr>
            <a:spLocks noGrp="1"/>
          </p:cNvSpPr>
          <p:nvPr>
            <p:ph type="title"/>
          </p:nvPr>
        </p:nvSpPr>
        <p:spPr/>
        <p:txBody>
          <a:bodyPr/>
          <a:lstStyle/>
          <a:p>
            <a:r>
              <a:rPr lang="en-US"/>
              <a:t>FERPA</a:t>
            </a:r>
          </a:p>
        </p:txBody>
      </p:sp>
      <p:sp>
        <p:nvSpPr>
          <p:cNvPr id="3" name="Content Placeholder 2">
            <a:extLst>
              <a:ext uri="{FF2B5EF4-FFF2-40B4-BE49-F238E27FC236}">
                <a16:creationId xmlns:a16="http://schemas.microsoft.com/office/drawing/2014/main" id="{57A11378-E98A-43ED-A273-7D3689648051}"/>
              </a:ext>
            </a:extLst>
          </p:cNvPr>
          <p:cNvSpPr>
            <a:spLocks noGrp="1"/>
          </p:cNvSpPr>
          <p:nvPr>
            <p:ph idx="1"/>
          </p:nvPr>
        </p:nvSpPr>
        <p:spPr/>
        <p:txBody>
          <a:bodyPr>
            <a:normAutofit/>
          </a:bodyPr>
          <a:lstStyle/>
          <a:p>
            <a:pPr marL="0" indent="0">
              <a:buNone/>
            </a:pPr>
            <a:r>
              <a:rPr lang="en-US"/>
              <a:t>FERPA is a federal law designed to:</a:t>
            </a:r>
          </a:p>
          <a:p>
            <a:r>
              <a:rPr lang="en-US"/>
              <a:t>protect the privacy of educational records – this prevents us from sharing a student’s non-directory information without the student’s written consent</a:t>
            </a:r>
            <a:br>
              <a:rPr lang="en-US"/>
            </a:br>
            <a:endParaRPr lang="en-US"/>
          </a:p>
          <a:p>
            <a:r>
              <a:rPr lang="en-US"/>
              <a:t>establish the right of students to inspect and review their educational records</a:t>
            </a:r>
            <a:br>
              <a:rPr lang="en-US"/>
            </a:br>
            <a:endParaRPr lang="en-US"/>
          </a:p>
          <a:p>
            <a:r>
              <a:rPr lang="en-US"/>
              <a:t>provide guidelines for the correction of inaccurate and misleading data through informal and formal hearings</a:t>
            </a:r>
          </a:p>
          <a:p>
            <a:endParaRPr lang="en-US"/>
          </a:p>
        </p:txBody>
      </p:sp>
      <p:sp>
        <p:nvSpPr>
          <p:cNvPr id="4" name="Slide Number Placeholder 3">
            <a:extLst>
              <a:ext uri="{FF2B5EF4-FFF2-40B4-BE49-F238E27FC236}">
                <a16:creationId xmlns:a16="http://schemas.microsoft.com/office/drawing/2014/main" id="{757E439B-E541-427D-9976-2915A7AC4D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788830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C07B-9C29-4E0C-8B97-F1533FA6AC2C}"/>
              </a:ext>
            </a:extLst>
          </p:cNvPr>
          <p:cNvSpPr>
            <a:spLocks noGrp="1"/>
          </p:cNvSpPr>
          <p:nvPr>
            <p:ph type="title"/>
          </p:nvPr>
        </p:nvSpPr>
        <p:spPr/>
        <p:txBody>
          <a:bodyPr/>
          <a:lstStyle/>
          <a:p>
            <a:r>
              <a:rPr lang="en-US"/>
              <a:t>FERPA – Directory Information</a:t>
            </a:r>
          </a:p>
        </p:txBody>
      </p:sp>
      <p:sp>
        <p:nvSpPr>
          <p:cNvPr id="3" name="Content Placeholder 2">
            <a:extLst>
              <a:ext uri="{FF2B5EF4-FFF2-40B4-BE49-F238E27FC236}">
                <a16:creationId xmlns:a16="http://schemas.microsoft.com/office/drawing/2014/main" id="{068AF5EA-3924-4EA6-A251-F1C342134F3B}"/>
              </a:ext>
            </a:extLst>
          </p:cNvPr>
          <p:cNvSpPr>
            <a:spLocks noGrp="1"/>
          </p:cNvSpPr>
          <p:nvPr>
            <p:ph idx="1"/>
          </p:nvPr>
        </p:nvSpPr>
        <p:spPr/>
        <p:txBody>
          <a:bodyPr>
            <a:normAutofit fontScale="92500" lnSpcReduction="20000"/>
          </a:bodyPr>
          <a:lstStyle/>
          <a:p>
            <a:pPr marL="0" indent="0">
              <a:buNone/>
            </a:pPr>
            <a:r>
              <a:rPr lang="en-US"/>
              <a:t>Directory information that may be disclosed to a third party without the student’s written consent includes but is not limited to:</a:t>
            </a:r>
          </a:p>
          <a:p>
            <a:r>
              <a:rPr lang="en-US"/>
              <a:t>Name </a:t>
            </a:r>
          </a:p>
          <a:p>
            <a:r>
              <a:rPr lang="en-US"/>
              <a:t>Address </a:t>
            </a:r>
          </a:p>
          <a:p>
            <a:r>
              <a:rPr lang="en-US"/>
              <a:t>Telephone number </a:t>
            </a:r>
          </a:p>
          <a:p>
            <a:r>
              <a:rPr lang="en-US"/>
              <a:t>Campus email address </a:t>
            </a:r>
          </a:p>
          <a:p>
            <a:r>
              <a:rPr lang="en-US"/>
              <a:t>Field of study, including majors, minors, certifications, and pre-professional areas of study</a:t>
            </a:r>
          </a:p>
          <a:p>
            <a:r>
              <a:rPr lang="en-US"/>
              <a:t>Classification (e.g., sophomore) </a:t>
            </a:r>
          </a:p>
          <a:p>
            <a:r>
              <a:rPr lang="en-US"/>
              <a:t>Enrollment status (full-time, part-time, or less than part-time) </a:t>
            </a:r>
          </a:p>
          <a:p>
            <a:pPr marL="0" indent="0">
              <a:buNone/>
            </a:pPr>
            <a:r>
              <a:rPr lang="en-US" sz="2600">
                <a:hlinkClick r:id="rId2">
                  <a:extLst>
                    <a:ext uri="{A12FA001-AC4F-418D-AE19-62706E023703}">
                      <ahyp:hlinkClr xmlns:ahyp="http://schemas.microsoft.com/office/drawing/2018/hyperlinkcolor" val="tx"/>
                    </a:ext>
                  </a:extLst>
                </a:hlinkClick>
              </a:rPr>
              <a:t>www.missouristate.edu/policy/Op5_11_1_StudentRights.htm</a:t>
            </a:r>
            <a:endParaRPr lang="en-US" sz="2600"/>
          </a:p>
          <a:p>
            <a:endParaRPr lang="en-US"/>
          </a:p>
        </p:txBody>
      </p:sp>
      <p:sp>
        <p:nvSpPr>
          <p:cNvPr id="4" name="Slide Number Placeholder 3">
            <a:extLst>
              <a:ext uri="{FF2B5EF4-FFF2-40B4-BE49-F238E27FC236}">
                <a16:creationId xmlns:a16="http://schemas.microsoft.com/office/drawing/2014/main" id="{3FA38841-4884-45EC-9335-B6ECE5EC56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33576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DAD4-CE68-4FF4-8AA0-F1D41B73E3E9}"/>
              </a:ext>
            </a:extLst>
          </p:cNvPr>
          <p:cNvSpPr>
            <a:spLocks noGrp="1"/>
          </p:cNvSpPr>
          <p:nvPr>
            <p:ph type="title"/>
          </p:nvPr>
        </p:nvSpPr>
        <p:spPr/>
        <p:txBody>
          <a:bodyPr/>
          <a:lstStyle/>
          <a:p>
            <a:r>
              <a:rPr lang="en-US" dirty="0"/>
              <a:t>FERPA</a:t>
            </a:r>
          </a:p>
        </p:txBody>
      </p:sp>
      <p:sp>
        <p:nvSpPr>
          <p:cNvPr id="3" name="Content Placeholder 2">
            <a:extLst>
              <a:ext uri="{FF2B5EF4-FFF2-40B4-BE49-F238E27FC236}">
                <a16:creationId xmlns:a16="http://schemas.microsoft.com/office/drawing/2014/main" id="{72ADC660-4393-4B94-B133-FAD234CE10AF}"/>
              </a:ext>
            </a:extLst>
          </p:cNvPr>
          <p:cNvSpPr>
            <a:spLocks noGrp="1"/>
          </p:cNvSpPr>
          <p:nvPr>
            <p:ph idx="1"/>
          </p:nvPr>
        </p:nvSpPr>
        <p:spPr/>
        <p:txBody>
          <a:bodyPr>
            <a:normAutofit fontScale="92500" lnSpcReduction="20000"/>
          </a:bodyPr>
          <a:lstStyle/>
          <a:p>
            <a:r>
              <a:rPr lang="en-US" dirty="0"/>
              <a:t>No other information outside of directory information may be released without the student’s written consent</a:t>
            </a:r>
            <a:br>
              <a:rPr lang="en-US"/>
            </a:br>
            <a:endParaRPr lang="en-US"/>
          </a:p>
          <a:p>
            <a:r>
              <a:rPr lang="en-US" dirty="0"/>
              <a:t>Penalties for FERPA violations can mean loss of federal financial aid for the entire University</a:t>
            </a:r>
            <a:br>
              <a:rPr lang="en-US"/>
            </a:br>
            <a:endParaRPr lang="en-US"/>
          </a:p>
          <a:p>
            <a:r>
              <a:rPr lang="en-US" dirty="0"/>
              <a:t>A FERPA hold may be requested by currently enrolled students. This agreement means that the University may not release any directory information about the student (except as permitted under the provisions of FERPA). The University may not even acknowledge to third parties that the person is a student at the institution.</a:t>
            </a:r>
          </a:p>
          <a:p>
            <a:endParaRPr lang="en-US"/>
          </a:p>
          <a:p>
            <a:pPr marL="0" indent="0">
              <a:buNone/>
            </a:pPr>
            <a:r>
              <a:rPr lang="en-US" sz="2600">
                <a:hlinkClick r:id="rId2">
                  <a:extLst>
                    <a:ext uri="{A12FA001-AC4F-418D-AE19-62706E023703}">
                      <ahyp:hlinkClr xmlns:ahyp="http://schemas.microsoft.com/office/drawing/2018/hyperlinkcolor" val="tx"/>
                    </a:ext>
                  </a:extLst>
                </a:hlinkClick>
              </a:rPr>
              <a:t>http://www.missouristate.edu/registrar/FERPA_FAQ.htm </a:t>
            </a:r>
            <a:endParaRPr lang="en-US" sz="2600"/>
          </a:p>
          <a:p>
            <a:endParaRPr lang="en-US"/>
          </a:p>
        </p:txBody>
      </p:sp>
      <p:sp>
        <p:nvSpPr>
          <p:cNvPr id="4" name="Slide Number Placeholder 3">
            <a:extLst>
              <a:ext uri="{FF2B5EF4-FFF2-40B4-BE49-F238E27FC236}">
                <a16:creationId xmlns:a16="http://schemas.microsoft.com/office/drawing/2014/main" id="{7708670A-3E6B-4026-9F13-63893481D0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dirty="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408119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0A97-14B7-4100-B0E2-F35C6BDDED5E}"/>
              </a:ext>
            </a:extLst>
          </p:cNvPr>
          <p:cNvSpPr>
            <a:spLocks noGrp="1"/>
          </p:cNvSpPr>
          <p:nvPr>
            <p:ph type="title"/>
          </p:nvPr>
        </p:nvSpPr>
        <p:spPr/>
        <p:txBody>
          <a:bodyPr/>
          <a:lstStyle/>
          <a:p>
            <a:r>
              <a:rPr lang="en-US" dirty="0"/>
              <a:t>FERPA – Information You Never Give Out</a:t>
            </a:r>
          </a:p>
        </p:txBody>
      </p:sp>
      <p:sp>
        <p:nvSpPr>
          <p:cNvPr id="3" name="Content Placeholder 2">
            <a:extLst>
              <a:ext uri="{FF2B5EF4-FFF2-40B4-BE49-F238E27FC236}">
                <a16:creationId xmlns:a16="http://schemas.microsoft.com/office/drawing/2014/main" id="{9FFF784F-B19D-4A96-ACF4-1B386E83AEE8}"/>
              </a:ext>
            </a:extLst>
          </p:cNvPr>
          <p:cNvSpPr>
            <a:spLocks noGrp="1"/>
          </p:cNvSpPr>
          <p:nvPr>
            <p:ph idx="1"/>
          </p:nvPr>
        </p:nvSpPr>
        <p:spPr/>
        <p:txBody>
          <a:bodyPr>
            <a:normAutofit fontScale="77500" lnSpcReduction="20000"/>
          </a:bodyPr>
          <a:lstStyle/>
          <a:p>
            <a:pPr marL="0" indent="0">
              <a:buNone/>
            </a:pPr>
            <a:r>
              <a:rPr lang="en-US" dirty="0"/>
              <a:t>Information you never give out includes:</a:t>
            </a:r>
          </a:p>
          <a:p>
            <a:r>
              <a:rPr lang="en-US" dirty="0"/>
              <a:t>Social security number. You cannot ever give out the student's social security number, you can't post it, you can't even use some or part of this information to confirm a student's identification. </a:t>
            </a:r>
          </a:p>
          <a:p>
            <a:r>
              <a:rPr lang="en-US" dirty="0"/>
              <a:t>Citizenship</a:t>
            </a:r>
          </a:p>
          <a:p>
            <a:r>
              <a:rPr lang="en-US" dirty="0"/>
              <a:t>Gender</a:t>
            </a:r>
          </a:p>
          <a:p>
            <a:r>
              <a:rPr lang="en-US" dirty="0"/>
              <a:t>Ethnicity</a:t>
            </a:r>
          </a:p>
          <a:p>
            <a:r>
              <a:rPr lang="en-US" dirty="0"/>
              <a:t>Religious preference</a:t>
            </a:r>
          </a:p>
          <a:p>
            <a:r>
              <a:rPr lang="en-US" dirty="0"/>
              <a:t>Grades</a:t>
            </a:r>
          </a:p>
          <a:p>
            <a:r>
              <a:rPr lang="en-US" dirty="0"/>
              <a:t>GPA</a:t>
            </a:r>
          </a:p>
          <a:p>
            <a:r>
              <a:rPr lang="en-US" dirty="0"/>
              <a:t>Daily class schedule. This is really important. Local police authorities may be trying to find your student. Parents may be asking what classes the student is in today. You can't give that out. This even means to parents who are paying the bills.</a:t>
            </a:r>
          </a:p>
          <a:p>
            <a:endParaRPr lang="en-US"/>
          </a:p>
        </p:txBody>
      </p:sp>
      <p:sp>
        <p:nvSpPr>
          <p:cNvPr id="4" name="Slide Number Placeholder 3">
            <a:extLst>
              <a:ext uri="{FF2B5EF4-FFF2-40B4-BE49-F238E27FC236}">
                <a16:creationId xmlns:a16="http://schemas.microsoft.com/office/drawing/2014/main" id="{87E2622E-614E-4B68-8913-CB4929B3AA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dirty="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36543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t>Q: What are students’ rights?</a:t>
            </a:r>
          </a:p>
        </p:txBody>
      </p:sp>
      <p:sp>
        <p:nvSpPr>
          <p:cNvPr id="3" name="Content Placeholder 2"/>
          <p:cNvSpPr>
            <a:spLocks noGrp="1"/>
          </p:cNvSpPr>
          <p:nvPr>
            <p:ph idx="1"/>
          </p:nvPr>
        </p:nvSpPr>
        <p:spPr/>
        <p:txBody>
          <a:bodyPr>
            <a:normAutofit fontScale="92500" lnSpcReduction="10000"/>
          </a:bodyPr>
          <a:lstStyle/>
          <a:p>
            <a:pPr marL="118872" indent="0">
              <a:spcBef>
                <a:spcPts val="600"/>
              </a:spcBef>
              <a:buNone/>
            </a:pPr>
            <a:r>
              <a:rPr lang="en-US" sz="2800"/>
              <a:t>Students have rights, including to be informed of what is expected of them and what the process is if they violate those expectations.  </a:t>
            </a:r>
          </a:p>
          <a:p>
            <a:pPr>
              <a:spcBef>
                <a:spcPts val="600"/>
              </a:spcBef>
            </a:pPr>
            <a:r>
              <a:rPr lang="en-US" sz="2800"/>
              <a:t>Student Code of Rights and Responsibilities</a:t>
            </a:r>
          </a:p>
          <a:p>
            <a:pPr>
              <a:spcBef>
                <a:spcPts val="600"/>
              </a:spcBef>
            </a:pPr>
            <a:r>
              <a:rPr lang="en-US" sz="2800"/>
              <a:t>Requirements for Academic Programs</a:t>
            </a:r>
          </a:p>
          <a:p>
            <a:pPr>
              <a:spcBef>
                <a:spcPts val="600"/>
              </a:spcBef>
            </a:pPr>
            <a:r>
              <a:rPr lang="en-US" sz="2800"/>
              <a:t>Other College policies and procedures</a:t>
            </a:r>
          </a:p>
          <a:p>
            <a:pPr marL="118872" indent="0">
              <a:spcBef>
                <a:spcPts val="600"/>
              </a:spcBef>
              <a:buNone/>
            </a:pPr>
            <a:endParaRPr lang="en-US" sz="2800"/>
          </a:p>
          <a:p>
            <a:pPr marL="118872" indent="0">
              <a:spcBef>
                <a:spcPts val="600"/>
              </a:spcBef>
              <a:buNone/>
            </a:pPr>
            <a:r>
              <a:rPr lang="en-US" sz="2800"/>
              <a:t>If a student may have violated college policies, he/she should receive due process:</a:t>
            </a:r>
          </a:p>
          <a:p>
            <a:pPr lvl="2"/>
            <a:r>
              <a:rPr lang="en-US"/>
              <a:t>Notice of possible violation(s)</a:t>
            </a:r>
          </a:p>
          <a:p>
            <a:pPr lvl="2"/>
            <a:r>
              <a:rPr lang="en-US"/>
              <a:t>Opportunity to respond (a hearing)</a:t>
            </a:r>
          </a:p>
          <a:p>
            <a:pPr lvl="2"/>
            <a:r>
              <a:rPr lang="en-US"/>
              <a:t>Appeal/File Complaints</a:t>
            </a:r>
          </a:p>
          <a:p>
            <a:pPr lvl="2"/>
            <a:endParaRPr lang="en-US"/>
          </a:p>
        </p:txBody>
      </p:sp>
    </p:spTree>
    <p:extLst>
      <p:ext uri="{BB962C8B-B14F-4D97-AF65-F5344CB8AC3E}">
        <p14:creationId xmlns:p14="http://schemas.microsoft.com/office/powerpoint/2010/main" val="22880569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8FCF-8509-426C-BC27-67653DA2A53C}"/>
              </a:ext>
            </a:extLst>
          </p:cNvPr>
          <p:cNvSpPr>
            <a:spLocks noGrp="1"/>
          </p:cNvSpPr>
          <p:nvPr>
            <p:ph type="title"/>
          </p:nvPr>
        </p:nvSpPr>
        <p:spPr/>
        <p:txBody>
          <a:bodyPr/>
          <a:lstStyle/>
          <a:p>
            <a:r>
              <a:rPr lang="en-US" dirty="0"/>
              <a:t>FERPA – Maintaining Confidentiality</a:t>
            </a:r>
          </a:p>
        </p:txBody>
      </p:sp>
      <p:sp>
        <p:nvSpPr>
          <p:cNvPr id="3" name="Content Placeholder 2">
            <a:extLst>
              <a:ext uri="{FF2B5EF4-FFF2-40B4-BE49-F238E27FC236}">
                <a16:creationId xmlns:a16="http://schemas.microsoft.com/office/drawing/2014/main" id="{40568E49-8E4C-4A11-A232-D86EA49C7753}"/>
              </a:ext>
            </a:extLst>
          </p:cNvPr>
          <p:cNvSpPr>
            <a:spLocks noGrp="1"/>
          </p:cNvSpPr>
          <p:nvPr>
            <p:ph idx="1"/>
          </p:nvPr>
        </p:nvSpPr>
        <p:spPr/>
        <p:txBody>
          <a:bodyPr>
            <a:normAutofit/>
          </a:bodyPr>
          <a:lstStyle/>
          <a:p>
            <a:r>
              <a:rPr lang="en-US" dirty="0"/>
              <a:t>Academic information on your students should be kept confidential at all times</a:t>
            </a:r>
          </a:p>
          <a:p>
            <a:r>
              <a:rPr lang="en-US" dirty="0"/>
              <a:t>Do not publicly post grades using personally identifying information or allowing easy identification of the student (i.e., listing in alphabetical order)</a:t>
            </a:r>
          </a:p>
          <a:p>
            <a:r>
              <a:rPr lang="en-US" dirty="0"/>
              <a:t>Be careful not to create an environment whereby students can easily discern other’s grades (passing out papers, etc.)</a:t>
            </a:r>
          </a:p>
          <a:p>
            <a:r>
              <a:rPr lang="en-US" dirty="0"/>
              <a:t>Avoid making available any documentation that lists both a student’s name and </a:t>
            </a:r>
            <a:r>
              <a:rPr lang="en-US" dirty="0" err="1"/>
              <a:t>BearPass</a:t>
            </a:r>
            <a:r>
              <a:rPr lang="en-US" dirty="0"/>
              <a:t> Number together</a:t>
            </a:r>
          </a:p>
          <a:p>
            <a:r>
              <a:rPr lang="en-US" dirty="0"/>
              <a:t>You should not view information that is not required in order to fulfill your job responsibilities</a:t>
            </a:r>
          </a:p>
          <a:p>
            <a:endParaRPr lang="en-US"/>
          </a:p>
        </p:txBody>
      </p:sp>
      <p:sp>
        <p:nvSpPr>
          <p:cNvPr id="4" name="Slide Number Placeholder 3">
            <a:extLst>
              <a:ext uri="{FF2B5EF4-FFF2-40B4-BE49-F238E27FC236}">
                <a16:creationId xmlns:a16="http://schemas.microsoft.com/office/drawing/2014/main" id="{2798D753-3B39-4C6C-9474-39AAD2BA26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dirty="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2893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8F4BE5-7909-4737-BB91-226E6AF87A5E}"/>
              </a:ext>
            </a:extLst>
          </p:cNvPr>
          <p:cNvSpPr>
            <a:spLocks noGrp="1"/>
          </p:cNvSpPr>
          <p:nvPr>
            <p:ph type="sldNum" sz="quarter" idx="12"/>
          </p:nvPr>
        </p:nvSpPr>
        <p:spPr>
          <a:xfrm>
            <a:off x="11191966" y="6005932"/>
            <a:ext cx="53498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DCFE8AC6-424E-904F-AE4A-648F5E9D72F5}" type="slidenum">
              <a:rPr kumimoji="0" lang="en-US" b="0" i="0" u="none" strike="noStrike" kern="1200" cap="none" spc="0" normalizeH="0" baseline="0" noProof="0" dirty="0" smtClean="0">
                <a:ln>
                  <a:noFill/>
                </a:ln>
                <a:effectLst/>
                <a:uLnTx/>
                <a:uFillTx/>
              </a:rPr>
              <a:pPr marL="0" marR="0" lvl="0" indent="0" defTabSz="914400" rtl="0" eaLnBrk="1" fontAlgn="auto" latinLnBrk="0" hangingPunct="1">
                <a:spcBef>
                  <a:spcPts val="0"/>
                </a:spcBef>
                <a:spcAft>
                  <a:spcPts val="600"/>
                </a:spcAft>
                <a:buClrTx/>
                <a:buSzTx/>
                <a:buFontTx/>
                <a:buNone/>
                <a:tabLst/>
                <a:defRPr/>
              </a:pPr>
              <a:t>91</a:t>
            </a:fld>
            <a:endParaRPr kumimoji="0" lang="en-US" b="0" i="0" u="none" strike="noStrike" kern="1200" cap="none" spc="0" normalizeH="0" baseline="0" noProof="0" dirty="0">
              <a:ln>
                <a:noFill/>
              </a:ln>
              <a:effectLst/>
              <a:uLnTx/>
              <a:uFillTx/>
            </a:endParaRPr>
          </a:p>
        </p:txBody>
      </p:sp>
      <p:sp>
        <p:nvSpPr>
          <p:cNvPr id="2" name="Title 1">
            <a:extLst>
              <a:ext uri="{FF2B5EF4-FFF2-40B4-BE49-F238E27FC236}">
                <a16:creationId xmlns:a16="http://schemas.microsoft.com/office/drawing/2014/main" id="{F2EDB6B7-F987-4F3E-A453-1248535D1D75}"/>
              </a:ext>
            </a:extLst>
          </p:cNvPr>
          <p:cNvSpPr>
            <a:spLocks noGrp="1"/>
          </p:cNvSpPr>
          <p:nvPr>
            <p:ph type="title"/>
          </p:nvPr>
        </p:nvSpPr>
        <p:spPr>
          <a:xfrm>
            <a:off x="851972" y="682287"/>
            <a:ext cx="10488056" cy="1008405"/>
          </a:xfrm>
        </p:spPr>
        <p:txBody>
          <a:bodyPr anchor="ctr">
            <a:normAutofit/>
          </a:bodyPr>
          <a:lstStyle/>
          <a:p>
            <a:r>
              <a:rPr lang="en-US" dirty="0"/>
              <a:t>Class Lists</a:t>
            </a:r>
          </a:p>
        </p:txBody>
      </p:sp>
      <p:sp>
        <p:nvSpPr>
          <p:cNvPr id="3" name="Content Placeholder 2">
            <a:extLst>
              <a:ext uri="{FF2B5EF4-FFF2-40B4-BE49-F238E27FC236}">
                <a16:creationId xmlns:a16="http://schemas.microsoft.com/office/drawing/2014/main" id="{087820A7-0180-4E40-9F27-DC928873B643}"/>
              </a:ext>
            </a:extLst>
          </p:cNvPr>
          <p:cNvSpPr>
            <a:spLocks noGrp="1"/>
          </p:cNvSpPr>
          <p:nvPr>
            <p:ph sz="half" idx="1"/>
          </p:nvPr>
        </p:nvSpPr>
        <p:spPr>
          <a:xfrm>
            <a:off x="838200" y="1825626"/>
            <a:ext cx="5181600" cy="4026535"/>
          </a:xfrm>
        </p:spPr>
        <p:txBody>
          <a:bodyPr>
            <a:normAutofit/>
          </a:bodyPr>
          <a:lstStyle/>
          <a:p>
            <a:pPr marL="0" indent="0">
              <a:lnSpc>
                <a:spcPct val="110000"/>
              </a:lnSpc>
              <a:buNone/>
              <a:defRPr/>
            </a:pPr>
            <a:r>
              <a:rPr lang="en-US" sz="1600" dirty="0"/>
              <a:t>All class lists must be obtained through My Missouri State. To obtain your class list follow these steps:</a:t>
            </a:r>
            <a:endParaRPr lang="en-US" sz="1600" b="1"/>
          </a:p>
          <a:p>
            <a:pPr>
              <a:lnSpc>
                <a:spcPct val="110000"/>
              </a:lnSpc>
            </a:pPr>
            <a:endParaRPr lang="en-US" sz="1600"/>
          </a:p>
          <a:p>
            <a:pPr>
              <a:lnSpc>
                <a:spcPct val="110000"/>
              </a:lnSpc>
            </a:pPr>
            <a:r>
              <a:rPr lang="en-US" sz="1600" dirty="0"/>
              <a:t>Log into My Missouri State and navigate to the Teaching &amp; Advising tab</a:t>
            </a:r>
          </a:p>
          <a:p>
            <a:pPr>
              <a:lnSpc>
                <a:spcPct val="110000"/>
              </a:lnSpc>
            </a:pPr>
            <a:r>
              <a:rPr lang="en-US" sz="1600" dirty="0"/>
              <a:t>Click on </a:t>
            </a:r>
            <a:r>
              <a:rPr lang="en-US" sz="1600" b="1" dirty="0"/>
              <a:t>Class Dashboard</a:t>
            </a:r>
            <a:r>
              <a:rPr lang="en-US" sz="1600" dirty="0"/>
              <a:t> in the Faculty Services channel</a:t>
            </a:r>
          </a:p>
          <a:p>
            <a:pPr>
              <a:lnSpc>
                <a:spcPct val="110000"/>
              </a:lnSpc>
            </a:pPr>
            <a:r>
              <a:rPr lang="en-US" sz="1600" dirty="0"/>
              <a:t>Choose Class List, Spring 2022 (or your desired term) and then select </a:t>
            </a:r>
            <a:r>
              <a:rPr lang="en-US" sz="1600" b="1" dirty="0"/>
              <a:t>View My Classes</a:t>
            </a:r>
            <a:r>
              <a:rPr lang="en-US" sz="1600" dirty="0"/>
              <a:t> and submit search.</a:t>
            </a:r>
          </a:p>
          <a:p>
            <a:pPr>
              <a:lnSpc>
                <a:spcPct val="110000"/>
              </a:lnSpc>
            </a:pPr>
            <a:r>
              <a:rPr lang="en-US" sz="1600" dirty="0"/>
              <a:t>Click on the CRN to view the class list online, or select Attendance Sheet or Class Report for a download of your roster.</a:t>
            </a:r>
          </a:p>
        </p:txBody>
      </p:sp>
      <p:pic>
        <p:nvPicPr>
          <p:cNvPr id="7" name="Content Placeholder 6" descr="Graphical user interface, text, application, website&#10;&#10;Description automatically generated">
            <a:extLst>
              <a:ext uri="{FF2B5EF4-FFF2-40B4-BE49-F238E27FC236}">
                <a16:creationId xmlns:a16="http://schemas.microsoft.com/office/drawing/2014/main" id="{0D31F6CF-A40A-4E7F-A49C-FFEF585597DD}"/>
              </a:ext>
            </a:extLst>
          </p:cNvPr>
          <p:cNvPicPr>
            <a:picLocks noGrp="1" noChangeAspect="1"/>
          </p:cNvPicPr>
          <p:nvPr>
            <p:ph sz="half" idx="2"/>
          </p:nvPr>
        </p:nvPicPr>
        <p:blipFill>
          <a:blip r:embed="rId2"/>
          <a:stretch>
            <a:fillRect/>
          </a:stretch>
        </p:blipFill>
        <p:spPr>
          <a:xfrm>
            <a:off x="6172200" y="2138894"/>
            <a:ext cx="5181600" cy="3399362"/>
          </a:xfrm>
        </p:spPr>
      </p:pic>
    </p:spTree>
    <p:extLst>
      <p:ext uri="{BB962C8B-B14F-4D97-AF65-F5344CB8AC3E}">
        <p14:creationId xmlns:p14="http://schemas.microsoft.com/office/powerpoint/2010/main" val="23482888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61B5-2CE7-478D-8CEA-4DB709D902AD}"/>
              </a:ext>
            </a:extLst>
          </p:cNvPr>
          <p:cNvSpPr>
            <a:spLocks noGrp="1"/>
          </p:cNvSpPr>
          <p:nvPr>
            <p:ph type="title"/>
          </p:nvPr>
        </p:nvSpPr>
        <p:spPr/>
        <p:txBody>
          <a:bodyPr/>
          <a:lstStyle/>
          <a:p>
            <a:r>
              <a:rPr lang="en-US" dirty="0"/>
              <a:t>Reviewing Your Class List</a:t>
            </a:r>
          </a:p>
        </p:txBody>
      </p:sp>
      <p:sp>
        <p:nvSpPr>
          <p:cNvPr id="3" name="Content Placeholder 2">
            <a:extLst>
              <a:ext uri="{FF2B5EF4-FFF2-40B4-BE49-F238E27FC236}">
                <a16:creationId xmlns:a16="http://schemas.microsoft.com/office/drawing/2014/main" id="{12341FCF-92FF-4733-9123-AECFB5588AF2}"/>
              </a:ext>
            </a:extLst>
          </p:cNvPr>
          <p:cNvSpPr>
            <a:spLocks noGrp="1"/>
          </p:cNvSpPr>
          <p:nvPr>
            <p:ph idx="1"/>
          </p:nvPr>
        </p:nvSpPr>
        <p:spPr/>
        <p:txBody>
          <a:bodyPr>
            <a:normAutofit fontScale="92500" lnSpcReduction="20000"/>
          </a:bodyPr>
          <a:lstStyle/>
          <a:p>
            <a:pPr marL="365760" indent="-283464">
              <a:buNone/>
              <a:defRPr/>
            </a:pPr>
            <a:r>
              <a:rPr lang="en-US" sz="2400" dirty="0">
                <a:latin typeface="+mn-lt"/>
              </a:rPr>
              <a:t>Review your class list periodically. </a:t>
            </a:r>
          </a:p>
          <a:p>
            <a:pPr marL="365760" indent="-283464">
              <a:buFont typeface="Wingdings 2"/>
              <a:buChar char=""/>
              <a:defRPr/>
            </a:pPr>
            <a:r>
              <a:rPr lang="en-US" sz="2400" dirty="0">
                <a:latin typeface="+mn-lt"/>
              </a:rPr>
              <a:t>First day of class</a:t>
            </a:r>
          </a:p>
          <a:p>
            <a:pPr marL="365760" indent="-283464">
              <a:buFont typeface="Wingdings 2"/>
              <a:buChar char=""/>
              <a:defRPr/>
            </a:pPr>
            <a:r>
              <a:rPr lang="en-US" sz="2400" dirty="0">
                <a:latin typeface="+mn-lt"/>
              </a:rPr>
              <a:t>The second week of classes (after the Change of Schedule Period)</a:t>
            </a:r>
          </a:p>
          <a:p>
            <a:pPr marL="365760" indent="-283464">
              <a:buFont typeface="Wingdings 2"/>
              <a:buChar char=""/>
              <a:defRPr/>
            </a:pPr>
            <a:r>
              <a:rPr lang="en-US" sz="2400" dirty="0">
                <a:latin typeface="+mn-lt"/>
              </a:rPr>
              <a:t>After the last day to drop (last day to drop for spring 2022 is April 18 for full term classes)</a:t>
            </a:r>
          </a:p>
          <a:p>
            <a:pPr marL="365760" indent="-283464">
              <a:buNone/>
              <a:defRPr/>
            </a:pPr>
            <a:endParaRPr lang="en-US" sz="2400">
              <a:latin typeface="+mn-lt"/>
            </a:endParaRPr>
          </a:p>
          <a:p>
            <a:pPr marL="365760" indent="-283464">
              <a:buNone/>
              <a:defRPr/>
            </a:pPr>
            <a:r>
              <a:rPr lang="en-US" sz="2400" dirty="0">
                <a:latin typeface="+mn-lt"/>
              </a:rPr>
              <a:t>Reviewing your class list periodically will help you identify:</a:t>
            </a:r>
          </a:p>
          <a:p>
            <a:pPr marL="365760" indent="-283464">
              <a:buFont typeface="Wingdings 2"/>
              <a:buChar char=""/>
              <a:defRPr/>
            </a:pPr>
            <a:r>
              <a:rPr lang="en-US" sz="2400" dirty="0">
                <a:latin typeface="+mn-lt"/>
              </a:rPr>
              <a:t>Students attending who are not on your list</a:t>
            </a:r>
          </a:p>
          <a:p>
            <a:pPr marL="365760" indent="-283464">
              <a:buFont typeface="Wingdings 2"/>
              <a:buChar char=""/>
              <a:defRPr/>
            </a:pPr>
            <a:r>
              <a:rPr lang="en-US" sz="2400" dirty="0">
                <a:latin typeface="+mn-lt"/>
              </a:rPr>
              <a:t>Students not attending who are on your list</a:t>
            </a:r>
          </a:p>
          <a:p>
            <a:endParaRPr lang="en-US"/>
          </a:p>
        </p:txBody>
      </p:sp>
      <p:sp>
        <p:nvSpPr>
          <p:cNvPr id="4" name="Slide Number Placeholder 3">
            <a:extLst>
              <a:ext uri="{FF2B5EF4-FFF2-40B4-BE49-F238E27FC236}">
                <a16:creationId xmlns:a16="http://schemas.microsoft.com/office/drawing/2014/main" id="{8887655C-C1B6-4A54-8888-9E61D6072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dirty="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362841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86721C-1FFF-4C32-AA11-5AB4BF5F99DB}"/>
              </a:ext>
            </a:extLst>
          </p:cNvPr>
          <p:cNvSpPr>
            <a:spLocks noGrp="1"/>
          </p:cNvSpPr>
          <p:nvPr>
            <p:ph type="sldNum" sz="quarter" idx="12"/>
          </p:nvPr>
        </p:nvSpPr>
        <p:spPr>
          <a:xfrm>
            <a:off x="11191966" y="6005932"/>
            <a:ext cx="53498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DCFE8AC6-424E-904F-AE4A-648F5E9D72F5}" type="slidenum">
              <a:rPr kumimoji="0" lang="en-US" b="0" i="0" u="none" strike="noStrike" kern="1200" cap="none" spc="0" normalizeH="0" baseline="0" noProof="0" dirty="0" smtClean="0">
                <a:ln>
                  <a:noFill/>
                </a:ln>
                <a:effectLst/>
                <a:uLnTx/>
                <a:uFillTx/>
              </a:rPr>
              <a:pPr marL="0" marR="0" lvl="0" indent="0" defTabSz="914400" rtl="0" eaLnBrk="1" fontAlgn="auto" latinLnBrk="0" hangingPunct="1">
                <a:spcBef>
                  <a:spcPts val="0"/>
                </a:spcBef>
                <a:spcAft>
                  <a:spcPts val="600"/>
                </a:spcAft>
                <a:buClrTx/>
                <a:buSzTx/>
                <a:buFontTx/>
                <a:buNone/>
                <a:tabLst/>
                <a:defRPr/>
              </a:pPr>
              <a:t>93</a:t>
            </a:fld>
            <a:endParaRPr kumimoji="0" lang="en-US" b="0" i="0" u="none" strike="noStrike" kern="1200" cap="none" spc="0" normalizeH="0" baseline="0" noProof="0" dirty="0">
              <a:ln>
                <a:noFill/>
              </a:ln>
              <a:effectLst/>
              <a:uLnTx/>
              <a:uFillTx/>
            </a:endParaRPr>
          </a:p>
        </p:txBody>
      </p:sp>
      <p:sp>
        <p:nvSpPr>
          <p:cNvPr id="2" name="Title 1">
            <a:extLst>
              <a:ext uri="{FF2B5EF4-FFF2-40B4-BE49-F238E27FC236}">
                <a16:creationId xmlns:a16="http://schemas.microsoft.com/office/drawing/2014/main" id="{B7E8D459-7CDF-48DD-8E81-2E3123051707}"/>
              </a:ext>
            </a:extLst>
          </p:cNvPr>
          <p:cNvSpPr>
            <a:spLocks noGrp="1"/>
          </p:cNvSpPr>
          <p:nvPr>
            <p:ph type="title"/>
          </p:nvPr>
        </p:nvSpPr>
        <p:spPr>
          <a:xfrm>
            <a:off x="851972" y="682287"/>
            <a:ext cx="10488056" cy="1008405"/>
          </a:xfrm>
        </p:spPr>
        <p:txBody>
          <a:bodyPr anchor="ctr">
            <a:normAutofit/>
          </a:bodyPr>
          <a:lstStyle/>
          <a:p>
            <a:r>
              <a:rPr lang="en-US" dirty="0"/>
              <a:t>Non-attending Students</a:t>
            </a:r>
          </a:p>
        </p:txBody>
      </p:sp>
      <p:sp>
        <p:nvSpPr>
          <p:cNvPr id="3" name="Content Placeholder 2">
            <a:extLst>
              <a:ext uri="{FF2B5EF4-FFF2-40B4-BE49-F238E27FC236}">
                <a16:creationId xmlns:a16="http://schemas.microsoft.com/office/drawing/2014/main" id="{ECFFD9F0-E2E1-4101-95B8-EA6D3C13A49F}"/>
              </a:ext>
            </a:extLst>
          </p:cNvPr>
          <p:cNvSpPr>
            <a:spLocks noGrp="1"/>
          </p:cNvSpPr>
          <p:nvPr>
            <p:ph sz="half" idx="1"/>
          </p:nvPr>
        </p:nvSpPr>
        <p:spPr>
          <a:xfrm>
            <a:off x="838200" y="1825626"/>
            <a:ext cx="5181600" cy="4026535"/>
          </a:xfrm>
        </p:spPr>
        <p:txBody>
          <a:bodyPr>
            <a:normAutofit/>
          </a:bodyPr>
          <a:lstStyle/>
          <a:p>
            <a:pPr marL="0" indent="0">
              <a:lnSpc>
                <a:spcPct val="110000"/>
              </a:lnSpc>
              <a:buNone/>
            </a:pPr>
            <a:r>
              <a:rPr lang="en-US" dirty="0"/>
              <a:t>Students who do not attend during the first 3 weeks of class:</a:t>
            </a:r>
          </a:p>
          <a:p>
            <a:pPr>
              <a:lnSpc>
                <a:spcPct val="110000"/>
              </a:lnSpc>
            </a:pPr>
            <a:r>
              <a:rPr lang="en-US" dirty="0"/>
              <a:t>Complete Instructor Drop Form by the end of the 3rd week of the semester</a:t>
            </a:r>
          </a:p>
          <a:p>
            <a:pPr>
              <a:lnSpc>
                <a:spcPct val="110000"/>
              </a:lnSpc>
            </a:pPr>
            <a:endParaRPr lang="en-US"/>
          </a:p>
          <a:p>
            <a:pPr marL="0" indent="0">
              <a:lnSpc>
                <a:spcPct val="110000"/>
              </a:lnSpc>
              <a:buNone/>
            </a:pPr>
            <a:r>
              <a:rPr lang="en-US" dirty="0"/>
              <a:t>Students who stop attending after the first 3 weeks:</a:t>
            </a:r>
          </a:p>
          <a:p>
            <a:pPr>
              <a:lnSpc>
                <a:spcPct val="110000"/>
              </a:lnSpc>
            </a:pPr>
            <a:r>
              <a:rPr lang="en-US" dirty="0"/>
              <a:t>Report non-attending students to the Office of the Registrar by completing online form</a:t>
            </a:r>
          </a:p>
          <a:p>
            <a:pPr>
              <a:lnSpc>
                <a:spcPct val="110000"/>
              </a:lnSpc>
            </a:pPr>
            <a:endParaRPr lang="en-US"/>
          </a:p>
          <a:p>
            <a:pPr>
              <a:lnSpc>
                <a:spcPct val="110000"/>
              </a:lnSpc>
            </a:pPr>
            <a:endParaRPr lang="en-US"/>
          </a:p>
        </p:txBody>
      </p:sp>
      <p:pic>
        <p:nvPicPr>
          <p:cNvPr id="12" name="Content Placeholder 11" descr="Graphical user interface, application&#10;&#10;Description automatically generated">
            <a:extLst>
              <a:ext uri="{FF2B5EF4-FFF2-40B4-BE49-F238E27FC236}">
                <a16:creationId xmlns:a16="http://schemas.microsoft.com/office/drawing/2014/main" id="{CB6C09F4-5D37-40AD-9D59-679E58F399B3}"/>
              </a:ext>
            </a:extLst>
          </p:cNvPr>
          <p:cNvPicPr>
            <a:picLocks noGrp="1" noChangeAspect="1"/>
          </p:cNvPicPr>
          <p:nvPr>
            <p:ph sz="half" idx="2"/>
          </p:nvPr>
        </p:nvPicPr>
        <p:blipFill>
          <a:blip r:embed="rId2"/>
          <a:stretch>
            <a:fillRect/>
          </a:stretch>
        </p:blipFill>
        <p:spPr>
          <a:xfrm>
            <a:off x="6172200" y="2049972"/>
            <a:ext cx="5181600" cy="3577205"/>
          </a:xfrm>
        </p:spPr>
      </p:pic>
    </p:spTree>
    <p:extLst>
      <p:ext uri="{BB962C8B-B14F-4D97-AF65-F5344CB8AC3E}">
        <p14:creationId xmlns:p14="http://schemas.microsoft.com/office/powerpoint/2010/main" val="16582704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30C6-F09D-4BA6-B288-D40953B3E975}"/>
              </a:ext>
            </a:extLst>
          </p:cNvPr>
          <p:cNvSpPr>
            <a:spLocks noGrp="1"/>
          </p:cNvSpPr>
          <p:nvPr>
            <p:ph type="title"/>
          </p:nvPr>
        </p:nvSpPr>
        <p:spPr/>
        <p:txBody>
          <a:bodyPr/>
          <a:lstStyle/>
          <a:p>
            <a:r>
              <a:rPr lang="en-US" dirty="0"/>
              <a:t>Attending Students Who Are Not on Your Class List</a:t>
            </a:r>
          </a:p>
        </p:txBody>
      </p:sp>
      <p:sp>
        <p:nvSpPr>
          <p:cNvPr id="3" name="Content Placeholder 2">
            <a:extLst>
              <a:ext uri="{FF2B5EF4-FFF2-40B4-BE49-F238E27FC236}">
                <a16:creationId xmlns:a16="http://schemas.microsoft.com/office/drawing/2014/main" id="{14750900-6B5D-428E-9CD4-31D2C9C95320}"/>
              </a:ext>
            </a:extLst>
          </p:cNvPr>
          <p:cNvSpPr>
            <a:spLocks noGrp="1"/>
          </p:cNvSpPr>
          <p:nvPr>
            <p:ph idx="1"/>
          </p:nvPr>
        </p:nvSpPr>
        <p:spPr/>
        <p:txBody>
          <a:bodyPr/>
          <a:lstStyle/>
          <a:p>
            <a:r>
              <a:rPr lang="en-US" dirty="0"/>
              <a:t>If a student’s name does not appear on your class list by January 24, the student is not enrolled and should not be allowed to attend the class without taking steps to get enrolled.</a:t>
            </a:r>
          </a:p>
          <a:p>
            <a:endParaRPr lang="en-US"/>
          </a:p>
          <a:p>
            <a:r>
              <a:rPr lang="en-US" dirty="0"/>
              <a:t>Only allow the student to attend if you can verify enrollment</a:t>
            </a:r>
          </a:p>
          <a:p>
            <a:pPr lvl="1"/>
            <a:r>
              <a:rPr lang="en-US" dirty="0"/>
              <a:t>Ask student for a current copy of class schedule</a:t>
            </a:r>
          </a:p>
          <a:p>
            <a:pPr lvl="1"/>
            <a:r>
              <a:rPr lang="en-US" dirty="0"/>
              <a:t>Contact the Office of the Registrar to verify - registrar@missouristate.edu </a:t>
            </a:r>
          </a:p>
          <a:p>
            <a:endParaRPr lang="en-US"/>
          </a:p>
        </p:txBody>
      </p:sp>
      <p:sp>
        <p:nvSpPr>
          <p:cNvPr id="4" name="Slide Number Placeholder 3">
            <a:extLst>
              <a:ext uri="{FF2B5EF4-FFF2-40B4-BE49-F238E27FC236}">
                <a16:creationId xmlns:a16="http://schemas.microsoft.com/office/drawing/2014/main" id="{FB0B9810-8DE7-419D-96A1-51975D6C5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dirty="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299194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DB16-2905-4D88-BBA0-805D1CE8F961}"/>
              </a:ext>
            </a:extLst>
          </p:cNvPr>
          <p:cNvSpPr>
            <a:spLocks noGrp="1"/>
          </p:cNvSpPr>
          <p:nvPr>
            <p:ph type="title"/>
          </p:nvPr>
        </p:nvSpPr>
        <p:spPr/>
        <p:txBody>
          <a:bodyPr/>
          <a:lstStyle/>
          <a:p>
            <a:r>
              <a:rPr lang="en-US" dirty="0"/>
              <a:t>Mid-Term Grading</a:t>
            </a:r>
          </a:p>
        </p:txBody>
      </p:sp>
      <p:sp>
        <p:nvSpPr>
          <p:cNvPr id="3" name="Content Placeholder 2">
            <a:extLst>
              <a:ext uri="{FF2B5EF4-FFF2-40B4-BE49-F238E27FC236}">
                <a16:creationId xmlns:a16="http://schemas.microsoft.com/office/drawing/2014/main" id="{B45AE1A2-D1F8-4D60-9718-3EA5BBCC5412}"/>
              </a:ext>
            </a:extLst>
          </p:cNvPr>
          <p:cNvSpPr>
            <a:spLocks noGrp="1"/>
          </p:cNvSpPr>
          <p:nvPr>
            <p:ph idx="1"/>
          </p:nvPr>
        </p:nvSpPr>
        <p:spPr/>
        <p:txBody>
          <a:bodyPr>
            <a:normAutofit fontScale="92500"/>
          </a:bodyPr>
          <a:lstStyle/>
          <a:p>
            <a:r>
              <a:rPr lang="en-US" dirty="0"/>
              <a:t>You must assign mid-term grades to all students in all full semester 100 and 200 level courses</a:t>
            </a:r>
          </a:p>
          <a:p>
            <a:endParaRPr lang="en-US"/>
          </a:p>
          <a:p>
            <a:r>
              <a:rPr lang="en-US" dirty="0"/>
              <a:t>Mid-term grades must be submitted via the Faculty Grade Entry system in My Missouri State by 2:00 p.m. on March 23, 2022</a:t>
            </a:r>
          </a:p>
          <a:p>
            <a:pPr marL="0" indent="0">
              <a:buNone/>
            </a:pPr>
            <a:r>
              <a:rPr lang="en-US"/>
              <a:t>	</a:t>
            </a:r>
          </a:p>
          <a:p>
            <a:r>
              <a:rPr lang="en-US" dirty="0"/>
              <a:t>If you do not have a grade to assign, then an “I” (incomplete) grade is appropriate; however it is best for the student to have a grade to assign</a:t>
            </a:r>
            <a:br>
              <a:rPr lang="en-US"/>
            </a:br>
            <a:endParaRPr lang="en-US"/>
          </a:p>
          <a:p>
            <a:r>
              <a:rPr lang="en-US" dirty="0"/>
              <a:t>Mid-term grading is available and helpful for all students in full-term classes</a:t>
            </a:r>
          </a:p>
          <a:p>
            <a:endParaRPr lang="en-US"/>
          </a:p>
        </p:txBody>
      </p:sp>
      <p:sp>
        <p:nvSpPr>
          <p:cNvPr id="4" name="Slide Number Placeholder 3">
            <a:extLst>
              <a:ext uri="{FF2B5EF4-FFF2-40B4-BE49-F238E27FC236}">
                <a16:creationId xmlns:a16="http://schemas.microsoft.com/office/drawing/2014/main" id="{AFA64F69-88E5-4E15-897E-D7E044C529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dirty="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256141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4474-93AA-4BE5-A955-F5D7626A871C}"/>
              </a:ext>
            </a:extLst>
          </p:cNvPr>
          <p:cNvSpPr>
            <a:spLocks noGrp="1"/>
          </p:cNvSpPr>
          <p:nvPr>
            <p:ph type="title"/>
          </p:nvPr>
        </p:nvSpPr>
        <p:spPr/>
        <p:txBody>
          <a:bodyPr/>
          <a:lstStyle/>
          <a:p>
            <a:r>
              <a:rPr lang="en-US" dirty="0"/>
              <a:t>Final Grades</a:t>
            </a:r>
          </a:p>
        </p:txBody>
      </p:sp>
      <p:sp>
        <p:nvSpPr>
          <p:cNvPr id="3" name="Content Placeholder 2">
            <a:extLst>
              <a:ext uri="{FF2B5EF4-FFF2-40B4-BE49-F238E27FC236}">
                <a16:creationId xmlns:a16="http://schemas.microsoft.com/office/drawing/2014/main" id="{EF084781-5ECD-4D5E-ABE3-B1307DF40A5B}"/>
              </a:ext>
            </a:extLst>
          </p:cNvPr>
          <p:cNvSpPr>
            <a:spLocks noGrp="1"/>
          </p:cNvSpPr>
          <p:nvPr>
            <p:ph idx="1"/>
          </p:nvPr>
        </p:nvSpPr>
        <p:spPr/>
        <p:txBody>
          <a:bodyPr/>
          <a:lstStyle/>
          <a:p>
            <a:r>
              <a:rPr lang="en-US" dirty="0"/>
              <a:t>Final grades must be submitted through the Faculty Grade Entry system in My Missouri State no later than 2:00 p.m. on May 23, 2022 </a:t>
            </a:r>
          </a:p>
          <a:p>
            <a:r>
              <a:rPr lang="en-US" dirty="0"/>
              <a:t>Use the Faculty Grade Assignment Channel or “Grades (Final)” link on the Teaching and Advising tab of My Missouri State to submit your grades.</a:t>
            </a:r>
          </a:p>
          <a:p>
            <a:r>
              <a:rPr lang="en-US" dirty="0"/>
              <a:t>Blackboard grades are not official.  Grades must be submitted through the Faculty Grade Entry system.</a:t>
            </a:r>
          </a:p>
          <a:p>
            <a:endParaRPr lang="en-US"/>
          </a:p>
        </p:txBody>
      </p:sp>
      <p:sp>
        <p:nvSpPr>
          <p:cNvPr id="4" name="Slide Number Placeholder 3">
            <a:extLst>
              <a:ext uri="{FF2B5EF4-FFF2-40B4-BE49-F238E27FC236}">
                <a16:creationId xmlns:a16="http://schemas.microsoft.com/office/drawing/2014/main" id="{53076423-7B7F-43E8-8D91-02AADD4E23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dirty="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460357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8DE19-4602-4C78-89AD-16A78FA387A8}"/>
              </a:ext>
            </a:extLst>
          </p:cNvPr>
          <p:cNvSpPr>
            <a:spLocks noGrp="1"/>
          </p:cNvSpPr>
          <p:nvPr>
            <p:ph type="title"/>
          </p:nvPr>
        </p:nvSpPr>
        <p:spPr/>
        <p:txBody>
          <a:bodyPr/>
          <a:lstStyle/>
          <a:p>
            <a:r>
              <a:rPr lang="en-US" dirty="0"/>
              <a:t>Drops and Refunds</a:t>
            </a:r>
          </a:p>
        </p:txBody>
      </p:sp>
      <p:sp>
        <p:nvSpPr>
          <p:cNvPr id="3" name="Content Placeholder 2">
            <a:extLst>
              <a:ext uri="{FF2B5EF4-FFF2-40B4-BE49-F238E27FC236}">
                <a16:creationId xmlns:a16="http://schemas.microsoft.com/office/drawing/2014/main" id="{C1DAC13E-610F-4C00-9C1A-74A4DBAAFB61}"/>
              </a:ext>
            </a:extLst>
          </p:cNvPr>
          <p:cNvSpPr>
            <a:spLocks noGrp="1"/>
          </p:cNvSpPr>
          <p:nvPr>
            <p:ph idx="1"/>
          </p:nvPr>
        </p:nvSpPr>
        <p:spPr>
          <a:xfrm>
            <a:off x="2162979" y="1690691"/>
            <a:ext cx="7866042" cy="4055964"/>
          </a:xfrm>
        </p:spPr>
        <p:txBody>
          <a:bodyPr/>
          <a:lstStyle/>
          <a:p>
            <a:r>
              <a:rPr lang="en-US" dirty="0"/>
              <a:t>Students can find a personalized Refund and Drop Deadlines page on the Registration Tab in My Missouri State.</a:t>
            </a:r>
          </a:p>
          <a:p>
            <a:endParaRPr lang="en-US"/>
          </a:p>
          <a:p>
            <a:r>
              <a:rPr lang="en-US" dirty="0"/>
              <a:t>Faculty can find personalized Refund and Drop Deadlines for all classes they teach on the Teaching &amp; Advising Tab in My Missouri State.</a:t>
            </a:r>
          </a:p>
          <a:p>
            <a:endParaRPr lang="en-US"/>
          </a:p>
        </p:txBody>
      </p:sp>
      <p:sp>
        <p:nvSpPr>
          <p:cNvPr id="4" name="Slide Number Placeholder 3">
            <a:extLst>
              <a:ext uri="{FF2B5EF4-FFF2-40B4-BE49-F238E27FC236}">
                <a16:creationId xmlns:a16="http://schemas.microsoft.com/office/drawing/2014/main" id="{91DD8A10-D181-4481-BBD8-33405056F0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dirty="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58038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8425-31F3-4A4F-92A9-F0967147C9E0}"/>
              </a:ext>
            </a:extLst>
          </p:cNvPr>
          <p:cNvSpPr>
            <a:spLocks noGrp="1"/>
          </p:cNvSpPr>
          <p:nvPr>
            <p:ph type="title"/>
          </p:nvPr>
        </p:nvSpPr>
        <p:spPr/>
        <p:txBody>
          <a:bodyPr/>
          <a:lstStyle/>
          <a:p>
            <a:r>
              <a:rPr lang="en-US" dirty="0"/>
              <a:t>Additional Information Sources</a:t>
            </a:r>
          </a:p>
        </p:txBody>
      </p:sp>
      <p:sp>
        <p:nvSpPr>
          <p:cNvPr id="3" name="Content Placeholder 2">
            <a:extLst>
              <a:ext uri="{FF2B5EF4-FFF2-40B4-BE49-F238E27FC236}">
                <a16:creationId xmlns:a16="http://schemas.microsoft.com/office/drawing/2014/main" id="{BF819DAD-CED8-4879-A204-60A269EEB91A}"/>
              </a:ext>
            </a:extLst>
          </p:cNvPr>
          <p:cNvSpPr>
            <a:spLocks noGrp="1"/>
          </p:cNvSpPr>
          <p:nvPr>
            <p:ph idx="1"/>
          </p:nvPr>
        </p:nvSpPr>
        <p:spPr/>
        <p:txBody>
          <a:bodyPr>
            <a:normAutofit lnSpcReduction="10000"/>
          </a:bodyPr>
          <a:lstStyle/>
          <a:p>
            <a:pPr marL="0" indent="0">
              <a:buNone/>
            </a:pPr>
            <a:r>
              <a:rPr lang="en-US" dirty="0"/>
              <a:t>Missouri State University web sites have extensive information.  The following web sites are frequently viewed:</a:t>
            </a:r>
          </a:p>
          <a:p>
            <a:endParaRPr lang="en-US"/>
          </a:p>
          <a:p>
            <a:r>
              <a:rPr lang="en-US" dirty="0"/>
              <a:t>University Academic Calendar: </a:t>
            </a:r>
            <a:r>
              <a:rPr lang="en-US" dirty="0">
                <a:hlinkClick r:id="rId2">
                  <a:extLst>
                    <a:ext uri="{A12FA001-AC4F-418D-AE19-62706E023703}">
                      <ahyp:hlinkClr xmlns:ahyp="http://schemas.microsoft.com/office/drawing/2018/hyperlinkcolor" val="tx"/>
                    </a:ext>
                  </a:extLst>
                </a:hlinkClick>
              </a:rPr>
              <a:t>www.missouristate.edu/Registrar/academic-calendar.htm</a:t>
            </a:r>
            <a:endParaRPr lang="en-US"/>
          </a:p>
          <a:p>
            <a:r>
              <a:rPr lang="en-US" dirty="0"/>
              <a:t>Office of the Registrar: </a:t>
            </a:r>
            <a:r>
              <a:rPr lang="en-US" dirty="0">
                <a:hlinkClick r:id="rId3">
                  <a:extLst>
                    <a:ext uri="{A12FA001-AC4F-418D-AE19-62706E023703}">
                      <ahyp:hlinkClr xmlns:ahyp="http://schemas.microsoft.com/office/drawing/2018/hyperlinkcolor" val="tx"/>
                    </a:ext>
                  </a:extLst>
                </a:hlinkClick>
              </a:rPr>
              <a:t>www.missouristate.edu/registrar</a:t>
            </a:r>
            <a:endParaRPr lang="en-US"/>
          </a:p>
          <a:p>
            <a:r>
              <a:rPr lang="en-US" dirty="0"/>
              <a:t>Office of the Provost: </a:t>
            </a:r>
            <a:r>
              <a:rPr lang="en-US" dirty="0">
                <a:hlinkClick r:id="rId4">
                  <a:extLst>
                    <a:ext uri="{A12FA001-AC4F-418D-AE19-62706E023703}">
                      <ahyp:hlinkClr xmlns:ahyp="http://schemas.microsoft.com/office/drawing/2018/hyperlinkcolor" val="tx"/>
                    </a:ext>
                  </a:extLst>
                </a:hlinkClick>
              </a:rPr>
              <a:t>www.missouristate.edu/provost</a:t>
            </a:r>
            <a:endParaRPr lang="en-US"/>
          </a:p>
          <a:p>
            <a:r>
              <a:rPr lang="en-US" dirty="0"/>
              <a:t>University Catalog: </a:t>
            </a:r>
            <a:r>
              <a:rPr lang="en-US" dirty="0">
                <a:hlinkClick r:id="rId5">
                  <a:extLst>
                    <a:ext uri="{A12FA001-AC4F-418D-AE19-62706E023703}">
                      <ahyp:hlinkClr xmlns:ahyp="http://schemas.microsoft.com/office/drawing/2018/hyperlinkcolor" val="tx"/>
                    </a:ext>
                  </a:extLst>
                </a:hlinkClick>
              </a:rPr>
              <a:t>www.missouristate.edu/catalog</a:t>
            </a:r>
            <a:endParaRPr lang="en-US"/>
          </a:p>
          <a:p>
            <a:r>
              <a:rPr lang="en-US" dirty="0"/>
              <a:t>FERPA Training &amp; Resources: </a:t>
            </a:r>
            <a:r>
              <a:rPr lang="en-US" dirty="0">
                <a:hlinkClick r:id="rId6">
                  <a:extLst>
                    <a:ext uri="{A12FA001-AC4F-418D-AE19-62706E023703}">
                      <ahyp:hlinkClr xmlns:ahyp="http://schemas.microsoft.com/office/drawing/2018/hyperlinkcolor" val="tx"/>
                    </a:ext>
                  </a:extLst>
                </a:hlinkClick>
              </a:rPr>
              <a:t>www.missouristate.edu/ferpa </a:t>
            </a:r>
            <a:endParaRPr lang="en-US" dirty="0"/>
          </a:p>
        </p:txBody>
      </p:sp>
      <p:sp>
        <p:nvSpPr>
          <p:cNvPr id="4" name="Slide Number Placeholder 3">
            <a:extLst>
              <a:ext uri="{FF2B5EF4-FFF2-40B4-BE49-F238E27FC236}">
                <a16:creationId xmlns:a16="http://schemas.microsoft.com/office/drawing/2014/main" id="{4A2618C6-B6CF-4A65-AF66-E31B08F445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dirty="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051392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FCDEE-67D4-40E5-A675-5114F7625BEF}"/>
              </a:ext>
            </a:extLst>
          </p:cNvPr>
          <p:cNvSpPr>
            <a:spLocks noGrp="1"/>
          </p:cNvSpPr>
          <p:nvPr>
            <p:ph type="title"/>
          </p:nvPr>
        </p:nvSpPr>
        <p:spPr/>
        <p:txBody>
          <a:bodyPr/>
          <a:lstStyle/>
          <a:p>
            <a:r>
              <a:rPr lang="en-US" dirty="0"/>
              <a:t>How to Contact Us</a:t>
            </a:r>
          </a:p>
        </p:txBody>
      </p:sp>
      <p:sp>
        <p:nvSpPr>
          <p:cNvPr id="3" name="Content Placeholder 2">
            <a:extLst>
              <a:ext uri="{FF2B5EF4-FFF2-40B4-BE49-F238E27FC236}">
                <a16:creationId xmlns:a16="http://schemas.microsoft.com/office/drawing/2014/main" id="{239A7C11-8DFA-427A-9361-585A1E8EAEF3}"/>
              </a:ext>
            </a:extLst>
          </p:cNvPr>
          <p:cNvSpPr>
            <a:spLocks noGrp="1"/>
          </p:cNvSpPr>
          <p:nvPr>
            <p:ph idx="1"/>
          </p:nvPr>
        </p:nvSpPr>
        <p:spPr>
          <a:xfrm>
            <a:off x="2162979" y="1825629"/>
            <a:ext cx="7866042" cy="3921027"/>
          </a:xfrm>
        </p:spPr>
        <p:txBody>
          <a:bodyPr>
            <a:normAutofit fontScale="85000" lnSpcReduction="20000"/>
          </a:bodyPr>
          <a:lstStyle/>
          <a:p>
            <a:pPr marL="0" indent="0">
              <a:spcBef>
                <a:spcPts val="0"/>
              </a:spcBef>
              <a:buNone/>
            </a:pPr>
            <a:r>
              <a:rPr lang="en-US" dirty="0"/>
              <a:t>Office of the Registrar</a:t>
            </a:r>
          </a:p>
          <a:p>
            <a:pPr marL="0" indent="0">
              <a:spcBef>
                <a:spcPts val="0"/>
              </a:spcBef>
              <a:buNone/>
            </a:pPr>
            <a:r>
              <a:rPr lang="en-US" dirty="0"/>
              <a:t>Carrington Hall Room 320</a:t>
            </a:r>
          </a:p>
          <a:p>
            <a:pPr marL="0" indent="0">
              <a:spcBef>
                <a:spcPts val="0"/>
              </a:spcBef>
              <a:buNone/>
            </a:pPr>
            <a:r>
              <a:rPr lang="en-US" dirty="0"/>
              <a:t>Phone: 417-836-5520</a:t>
            </a:r>
          </a:p>
          <a:p>
            <a:pPr marL="0" indent="0">
              <a:spcBef>
                <a:spcPts val="0"/>
              </a:spcBef>
              <a:buNone/>
            </a:pPr>
            <a:r>
              <a:rPr lang="en-US" dirty="0"/>
              <a:t>Fax: 417-836-6334</a:t>
            </a:r>
          </a:p>
          <a:p>
            <a:pPr marL="0" indent="0">
              <a:spcBef>
                <a:spcPts val="0"/>
              </a:spcBef>
              <a:buNone/>
            </a:pPr>
            <a:r>
              <a:rPr lang="en-US" dirty="0"/>
              <a:t>E-mail: registrar@missouristate.edu</a:t>
            </a:r>
          </a:p>
          <a:p>
            <a:endParaRPr lang="en-US"/>
          </a:p>
          <a:p>
            <a:pPr>
              <a:spcBef>
                <a:spcPts val="600"/>
              </a:spcBef>
            </a:pPr>
            <a:r>
              <a:rPr lang="en-US" dirty="0"/>
              <a:t>Angela Young, Registrar: AngelaYoung@missouristate.edu</a:t>
            </a:r>
          </a:p>
          <a:p>
            <a:pPr>
              <a:spcBef>
                <a:spcPts val="600"/>
              </a:spcBef>
            </a:pPr>
            <a:r>
              <a:rPr lang="en-US" dirty="0"/>
              <a:t>Nathan Hoff, Associate Registrar: NathanHoff@missouristate.edu</a:t>
            </a:r>
          </a:p>
          <a:p>
            <a:pPr>
              <a:spcBef>
                <a:spcPts val="600"/>
              </a:spcBef>
            </a:pPr>
            <a:r>
              <a:rPr lang="en-US" dirty="0"/>
              <a:t>Rebecca Harbaugh, Associate Registrar: RebeccaHarbaugh@missouristate.edu </a:t>
            </a:r>
          </a:p>
          <a:p>
            <a:pPr>
              <a:spcBef>
                <a:spcPts val="600"/>
              </a:spcBef>
            </a:pPr>
            <a:r>
              <a:rPr lang="en-US" dirty="0"/>
              <a:t>Shannon Holt, Associate Registrar: ShannonHolt@missouristate.edu</a:t>
            </a:r>
          </a:p>
          <a:p>
            <a:pPr>
              <a:spcBef>
                <a:spcPts val="600"/>
              </a:spcBef>
            </a:pPr>
            <a:r>
              <a:rPr lang="en-US" dirty="0"/>
              <a:t>Katrina Chavez, Assistant Registrar: Kchavez@missouristate.edu</a:t>
            </a:r>
          </a:p>
          <a:p>
            <a:endParaRPr lang="en-US"/>
          </a:p>
        </p:txBody>
      </p:sp>
      <p:sp>
        <p:nvSpPr>
          <p:cNvPr id="4" name="Slide Number Placeholder 3">
            <a:extLst>
              <a:ext uri="{FF2B5EF4-FFF2-40B4-BE49-F238E27FC236}">
                <a16:creationId xmlns:a16="http://schemas.microsoft.com/office/drawing/2014/main" id="{8E977027-499E-4250-BAB3-F535A250F7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900" b="0" i="0" u="none" strike="noStrike" kern="1200" cap="none" spc="0" normalizeH="0" baseline="0" noProof="0" dirty="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3504568"/>
      </p:ext>
    </p:extLst>
  </p:cSld>
  <p:clrMapOvr>
    <a:masterClrMapping/>
  </p:clrMapOvr>
</p:sld>
</file>

<file path=ppt/theme/_rels/them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_rels/theme6.xml.rels><?xml version="1.0" encoding="UTF-8" standalone="yes"?>
<Relationships xmlns="http://schemas.openxmlformats.org/package/2006/relationships"><Relationship Id="rId1" Type="http://schemas.openxmlformats.org/officeDocument/2006/relationships/image" Target="../media/image22.jpeg"/></Relationships>
</file>

<file path=ppt/theme/theme1.xml><?xml version="1.0" encoding="utf-8"?>
<a:theme xmlns:a="http://schemas.openxmlformats.org/drawingml/2006/main" name="Spirit">
  <a:themeElements>
    <a:clrScheme name="Spirit">
      <a:dk1>
        <a:srgbClr val="000000"/>
      </a:dk1>
      <a:lt1>
        <a:srgbClr val="FFFFFF"/>
      </a:lt1>
      <a:dk2>
        <a:srgbClr val="425563"/>
      </a:dk2>
      <a:lt2>
        <a:srgbClr val="BFCED6"/>
      </a:lt2>
      <a:accent1>
        <a:srgbClr val="5E0009"/>
      </a:accent1>
      <a:accent2>
        <a:srgbClr val="EB002B"/>
      </a:accent2>
      <a:accent3>
        <a:srgbClr val="0093B2"/>
      </a:accent3>
      <a:accent4>
        <a:srgbClr val="CFB500"/>
      </a:accent4>
      <a:accent5>
        <a:srgbClr val="AF1685"/>
      </a:accent5>
      <a:accent6>
        <a:srgbClr val="E35205"/>
      </a:accent6>
      <a:hlink>
        <a:srgbClr val="5E0009"/>
      </a:hlink>
      <a:folHlink>
        <a:srgbClr val="5E0009"/>
      </a:folHlink>
    </a:clrScheme>
    <a:fontScheme name="Spirit">
      <a:majorFont>
        <a:latin typeface="Arial"/>
        <a:ea typeface=""/>
        <a:cs typeface=""/>
      </a:majorFont>
      <a:minorFont>
        <a:latin typeface="Arial"/>
        <a:ea typeface=""/>
        <a:cs typeface=""/>
      </a:minorFont>
    </a:fontScheme>
    <a:fmtScheme name="Spirit">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ssouri State Maroon">
      <a:srgbClr val="5E0009"/>
    </a:custClr>
    <a:custClr name="Brick City">
      <a:srgbClr val="EB002B"/>
    </a:custClr>
    <a:custClr name="Boomer Sky">
      <a:srgbClr val="0093B2"/>
    </a:custClr>
    <a:custClr name="Pride Band Brass">
      <a:srgbClr val="CFB500"/>
    </a:custClr>
    <a:custClr name="Midnight Oil">
      <a:srgbClr val="425563"/>
    </a:custClr>
    <a:custClr name="Hammons Fountain">
      <a:srgbClr val="6BA4B8"/>
    </a:custClr>
    <a:custClr name="Carrington">
      <a:srgbClr val="BFCED6"/>
    </a:custClr>
    <a:custClr name="Bear Hug">
      <a:srgbClr val="AF1685"/>
    </a:custClr>
    <a:custClr name="Tent Theatre">
      <a:srgbClr val="E35205"/>
    </a:custClr>
    <a:custClr name="May Day">
      <a:srgbClr val="A4D65E"/>
    </a:custClr>
  </a:custClrLst>
  <a:extLst>
    <a:ext uri="{05A4C25C-085E-4340-85A3-A5531E510DB2}">
      <thm15:themeFamily xmlns:thm15="http://schemas.microsoft.com/office/thememl/2012/main" name="Presentation2" id="{2DEB2907-C529-034C-8FC8-91306A9B32F1}" vid="{E5A65FF3-A43D-4F42-A538-4E6A4F328335}"/>
    </a:ext>
  </a:extLst>
</a:theme>
</file>

<file path=ppt/theme/theme2.xml><?xml version="1.0" encoding="utf-8"?>
<a:theme xmlns:a="http://schemas.openxmlformats.org/drawingml/2006/main" name="Math 16x9">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9696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education presentation with Pi  (widescreen).potx" id="{DF132673-7A8C-4FB7-A35E-0123B6C0D98B}" vid="{CCAAB50D-2EF2-4925-80C2-C83131AE58AC}"/>
    </a:ext>
  </a:extLst>
</a:theme>
</file>

<file path=ppt/theme/theme3.xml><?xml version="1.0" encoding="utf-8"?>
<a:theme xmlns:a="http://schemas.openxmlformats.org/drawingml/2006/main" name="1_CarringtonTemplate">
  <a:themeElements>
    <a:clrScheme name="Carringt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rringtonTemplate">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rringt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rrington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rrington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rringto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rrington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rrington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rrington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rrington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rrington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rrington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rrington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rrington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arrington">
  <a:themeElements>
    <a:clrScheme name="Custom 8">
      <a:dk1>
        <a:srgbClr val="000000"/>
      </a:dk1>
      <a:lt1>
        <a:srgbClr val="FFFFFF"/>
      </a:lt1>
      <a:dk2>
        <a:srgbClr val="5E0009"/>
      </a:dk2>
      <a:lt2>
        <a:srgbClr val="BFCED6"/>
      </a:lt2>
      <a:accent1>
        <a:srgbClr val="EB002B"/>
      </a:accent1>
      <a:accent2>
        <a:srgbClr val="0093B2"/>
      </a:accent2>
      <a:accent3>
        <a:srgbClr val="CFB500"/>
      </a:accent3>
      <a:accent4>
        <a:srgbClr val="AF1685"/>
      </a:accent4>
      <a:accent5>
        <a:srgbClr val="E35205"/>
      </a:accent5>
      <a:accent6>
        <a:srgbClr val="A4D65E"/>
      </a:accent6>
      <a:hlink>
        <a:srgbClr val="FFFFFF"/>
      </a:hlink>
      <a:folHlink>
        <a:srgbClr val="F2F2F2"/>
      </a:folHlink>
    </a:clrScheme>
    <a:fontScheme name="Carrington">
      <a:majorFont>
        <a:latin typeface="Georgia"/>
        <a:ea typeface=""/>
        <a:cs typeface=""/>
      </a:majorFont>
      <a:minorFont>
        <a:latin typeface="Arial"/>
        <a:ea typeface=""/>
        <a:cs typeface=""/>
      </a:minorFont>
    </a:fontScheme>
    <a:fmtScheme name="Carringto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ssouri State Maroon">
      <a:srgbClr val="5E0009"/>
    </a:custClr>
    <a:custClr name="Brick City">
      <a:srgbClr val="EB002B"/>
    </a:custClr>
    <a:custClr name="Boomer Sky">
      <a:srgbClr val="0093B2"/>
    </a:custClr>
    <a:custClr name="Pride Band Brass">
      <a:srgbClr val="CFB500"/>
    </a:custClr>
    <a:custClr name="Midnight Oil">
      <a:srgbClr val="425563"/>
    </a:custClr>
    <a:custClr name="Hammons Fountain">
      <a:srgbClr val="6BA4B8"/>
    </a:custClr>
    <a:custClr name="Carrington">
      <a:srgbClr val="BFCED6"/>
    </a:custClr>
    <a:custClr name="Bear Hug">
      <a:srgbClr val="AF1685"/>
    </a:custClr>
    <a:custClr name="Tent Theatre">
      <a:srgbClr val="E35205"/>
    </a:custClr>
    <a:custClr name="May Day">
      <a:srgbClr val="A4D65E"/>
    </a:custClr>
  </a:custClrLst>
  <a:extLst>
    <a:ext uri="{05A4C25C-085E-4340-85A3-A5531E510DB2}">
      <thm15:themeFamily xmlns:thm15="http://schemas.microsoft.com/office/thememl/2012/main" name="Presentation19" id="{654F7B04-6ED1-924C-BD01-2E45D91D2405}" vid="{DA8C7EF4-1633-804B-9FC5-AAA4D2223A73}"/>
    </a:ext>
  </a:extLst>
</a:theme>
</file>

<file path=ppt/theme/theme6.xml><?xml version="1.0" encoding="utf-8"?>
<a:theme xmlns:a="http://schemas.openxmlformats.org/drawingml/2006/main" name="Module">
  <a:themeElements>
    <a:clrScheme name="Custom 16">
      <a:dk1>
        <a:srgbClr val="6D1F15"/>
      </a:dk1>
      <a:lt1>
        <a:srgbClr val="DBD9D9"/>
      </a:lt1>
      <a:dk2>
        <a:srgbClr val="DBD9D9"/>
      </a:dk2>
      <a:lt2>
        <a:srgbClr val="DBD9D9"/>
      </a:lt2>
      <a:accent1>
        <a:srgbClr val="DBD9D9"/>
      </a:accent1>
      <a:accent2>
        <a:srgbClr val="C33927"/>
      </a:accent2>
      <a:accent3>
        <a:srgbClr val="C3C0C0"/>
      </a:accent3>
      <a:accent4>
        <a:srgbClr val="956251"/>
      </a:accent4>
      <a:accent5>
        <a:srgbClr val="D3CDCE"/>
      </a:accent5>
      <a:accent6>
        <a:srgbClr val="5C1912"/>
      </a:accent6>
      <a:hlink>
        <a:srgbClr val="E48379"/>
      </a:hlink>
      <a:folHlink>
        <a:srgbClr val="DBD9D9"/>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7.xml><?xml version="1.0" encoding="utf-8"?>
<a:theme xmlns:a="http://schemas.openxmlformats.org/drawingml/2006/main" name="Make Your Missouri Statement, Light">
  <a:themeElements>
    <a:clrScheme name="Make Your Missouri Statement">
      <a:dk1>
        <a:srgbClr val="000000"/>
      </a:dk1>
      <a:lt1>
        <a:srgbClr val="FFFFFF"/>
      </a:lt1>
      <a:dk2>
        <a:srgbClr val="5E0009"/>
      </a:dk2>
      <a:lt2>
        <a:srgbClr val="BFCED6"/>
      </a:lt2>
      <a:accent1>
        <a:srgbClr val="EB002B"/>
      </a:accent1>
      <a:accent2>
        <a:srgbClr val="017C96"/>
      </a:accent2>
      <a:accent3>
        <a:srgbClr val="CFB500"/>
      </a:accent3>
      <a:accent4>
        <a:srgbClr val="AF1685"/>
      </a:accent4>
      <a:accent5>
        <a:srgbClr val="E35205"/>
      </a:accent5>
      <a:accent6>
        <a:srgbClr val="A4D65E"/>
      </a:accent6>
      <a:hlink>
        <a:srgbClr val="5E0009"/>
      </a:hlink>
      <a:folHlink>
        <a:srgbClr val="5E0009"/>
      </a:folHlink>
    </a:clrScheme>
    <a:fontScheme name="Make Your Missouri Stateme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ssouri State Maroon">
      <a:srgbClr val="5E0009"/>
    </a:custClr>
    <a:custClr name="Brick City">
      <a:srgbClr val="EB002B"/>
    </a:custClr>
    <a:custClr name="Boomer Sky">
      <a:srgbClr val="0093B2"/>
    </a:custClr>
    <a:custClr name="Pride Band Brass">
      <a:srgbClr val="CFB500"/>
    </a:custClr>
    <a:custClr name="Midnight Oil">
      <a:srgbClr val="425563"/>
    </a:custClr>
    <a:custClr name="Hammons Fountain">
      <a:srgbClr val="6BA4B8"/>
    </a:custClr>
    <a:custClr name="Carrington">
      <a:srgbClr val="BFCED6"/>
    </a:custClr>
    <a:custClr name="Bear Hug">
      <a:srgbClr val="AF1685"/>
    </a:custClr>
    <a:custClr name="Tent Theatre">
      <a:srgbClr val="E35205"/>
    </a:custClr>
    <a:custClr name="May Day">
      <a:srgbClr val="A4D65E"/>
    </a:custClr>
  </a:custClrLst>
  <a:extLst>
    <a:ext uri="{05A4C25C-085E-4340-85A3-A5531E510DB2}">
      <thm15:themeFamily xmlns:thm15="http://schemas.microsoft.com/office/thememl/2012/main" name="Presentation2" id="{49F4166B-6FDF-3E4B-BD54-68D5EE6F7473}" vid="{75CC8CD3-D790-354D-97A7-20D64CAF6FE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EEBFEC6552004AB1094A69CE3874F7" ma:contentTypeVersion="14" ma:contentTypeDescription="Create a new document." ma:contentTypeScope="" ma:versionID="7dfd5174c6eb3082c4ca93bdae33ae22">
  <xsd:schema xmlns:xsd="http://www.w3.org/2001/XMLSchema" xmlns:xs="http://www.w3.org/2001/XMLSchema" xmlns:p="http://schemas.microsoft.com/office/2006/metadata/properties" xmlns:ns1="http://schemas.microsoft.com/sharepoint/v3" xmlns:ns2="b1f1b4ac-af3b-4eed-b83f-7f95665eeed8" xmlns:ns3="d4a7e0dc-3aa6-4ad0-b62e-852346f11afb" targetNamespace="http://schemas.microsoft.com/office/2006/metadata/properties" ma:root="true" ma:fieldsID="c1847e5b1b1dc8a5a80eb66fe518a4f2" ns1:_="" ns2:_="" ns3:_="">
    <xsd:import namespace="http://schemas.microsoft.com/sharepoint/v3"/>
    <xsd:import namespace="b1f1b4ac-af3b-4eed-b83f-7f95665eeed8"/>
    <xsd:import namespace="d4a7e0dc-3aa6-4ad0-b62e-852346f11af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f1b4ac-af3b-4eed-b83f-7f95665eee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4a7e0dc-3aa6-4ad0-b62e-852346f11af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d4a7e0dc-3aa6-4ad0-b62e-852346f11afb">
      <UserInfo>
        <DisplayName>Weber, Andrea M</DisplayName>
        <AccountId>161</AccountId>
        <AccountType/>
      </UserInfo>
      <UserInfo>
        <DisplayName>Stinnett, Katie B</DisplayName>
        <AccountId>162</AccountId>
        <AccountType/>
      </UserInfo>
      <UserInfo>
        <DisplayName>Berry, Melissa D</DisplayName>
        <AccountId>111</AccountId>
        <AccountType/>
      </UserInfo>
      <UserInfo>
        <DisplayName>Young, Angela</DisplayName>
        <AccountId>163</AccountId>
        <AccountType/>
      </UserInfo>
      <UserInfo>
        <DisplayName>Masterson, Julie J</DisplayName>
        <AccountId>20</AccountId>
        <AccountType/>
      </UserInfo>
      <UserInfo>
        <DisplayName>Hart, Algerian</DisplayName>
        <AccountId>55</AccountId>
        <AccountType/>
      </UserInfo>
      <UserInfo>
        <DisplayName>Bennett, Jessica L</DisplayName>
        <AccountId>167</AccountId>
        <AccountType/>
      </UserInfo>
      <UserInfo>
        <DisplayName>Stout, Tracy L</DisplayName>
        <AccountId>168</AccountId>
        <AccountType/>
      </UserInfo>
      <UserInfo>
        <DisplayName>Wilkinson, Claudia</DisplayName>
        <AccountId>169</AccountId>
        <AccountType/>
      </UserInfo>
      <UserInfo>
        <DisplayName>Holt, Shannon B</DisplayName>
        <AccountId>170</AccountId>
        <AccountType/>
      </UserInfo>
      <UserInfo>
        <DisplayName>Cloyd, Sherri L</DisplayName>
        <AccountId>173</AccountId>
        <AccountType/>
      </UserInfo>
      <UserInfo>
        <DisplayName>Franklin, Keri R</DisplayName>
        <AccountId>174</AccountId>
        <AccountType/>
      </UserInfo>
    </SharedWithUsers>
  </documentManagement>
</p:properties>
</file>

<file path=customXml/itemProps1.xml><?xml version="1.0" encoding="utf-8"?>
<ds:datastoreItem xmlns:ds="http://schemas.openxmlformats.org/officeDocument/2006/customXml" ds:itemID="{1884B191-B411-4B0B-A073-AB32B34D986C}">
  <ds:schemaRefs>
    <ds:schemaRef ds:uri="http://schemas.microsoft.com/sharepoint/v3/contenttype/forms"/>
  </ds:schemaRefs>
</ds:datastoreItem>
</file>

<file path=customXml/itemProps2.xml><?xml version="1.0" encoding="utf-8"?>
<ds:datastoreItem xmlns:ds="http://schemas.openxmlformats.org/officeDocument/2006/customXml" ds:itemID="{24008A7E-48F5-43C9-80A6-91D258CBABE7}">
  <ds:schemaRefs>
    <ds:schemaRef ds:uri="b1f1b4ac-af3b-4eed-b83f-7f95665eeed8"/>
    <ds:schemaRef ds:uri="d4a7e0dc-3aa6-4ad0-b62e-852346f11a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F447B1-3D58-4E86-83E8-2244D55A301F}">
  <ds:schemaRefs>
    <ds:schemaRef ds:uri="b1f1b4ac-af3b-4eed-b83f-7f95665eeed8"/>
    <ds:schemaRef ds:uri="d4a7e0dc-3aa6-4ad0-b62e-852346f11af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138</Slides>
  <Notes>27</Notes>
  <HiddenSlides>0</HiddenSlides>
  <ScaleCrop>false</ScaleCrop>
  <HeadingPairs>
    <vt:vector size="4" baseType="variant">
      <vt:variant>
        <vt:lpstr>Theme</vt:lpstr>
      </vt:variant>
      <vt:variant>
        <vt:i4>7</vt:i4>
      </vt:variant>
      <vt:variant>
        <vt:lpstr>Slide Titles</vt:lpstr>
      </vt:variant>
      <vt:variant>
        <vt:i4>138</vt:i4>
      </vt:variant>
    </vt:vector>
  </HeadingPairs>
  <TitlesOfParts>
    <vt:vector size="145" baseType="lpstr">
      <vt:lpstr>Spirit</vt:lpstr>
      <vt:lpstr>Math 16x9</vt:lpstr>
      <vt:lpstr>1_CarringtonTemplate</vt:lpstr>
      <vt:lpstr>Precedent</vt:lpstr>
      <vt:lpstr>Carrington</vt:lpstr>
      <vt:lpstr>Module</vt:lpstr>
      <vt:lpstr>Make Your Missouri Statement, Light</vt:lpstr>
      <vt:lpstr>New Teaching Assistant Orientation</vt:lpstr>
      <vt:lpstr>Welcome!</vt:lpstr>
      <vt:lpstr>Addressing Concerning Student Behavior  Andy Englert, Associate Director, University Safety  </vt:lpstr>
      <vt:lpstr>Introduction</vt:lpstr>
      <vt:lpstr>What does the Dean of Students Office do?</vt:lpstr>
      <vt:lpstr>Students May:</vt:lpstr>
      <vt:lpstr>Students May Not:</vt:lpstr>
      <vt:lpstr>Accountability Measures</vt:lpstr>
      <vt:lpstr>Q: What are students’ rights?</vt:lpstr>
      <vt:lpstr>Q: How do I balance students’ rights and MSU standards?</vt:lpstr>
      <vt:lpstr>Behaviors that May Cause Discomfort or Annoyance</vt:lpstr>
      <vt:lpstr>Disruptive  Behaviors and Indicators</vt:lpstr>
      <vt:lpstr>Threatening &amp; Concerning  Behaviors and Indicators</vt:lpstr>
      <vt:lpstr>Campus Resources</vt:lpstr>
      <vt:lpstr> More Campus Resources</vt:lpstr>
      <vt:lpstr>Difficult Conversations</vt:lpstr>
      <vt:lpstr>Documentation/Follow Up</vt:lpstr>
      <vt:lpstr>Q: What about FERPA &amp; privacy?</vt:lpstr>
      <vt:lpstr>Q: What about a student with a disability?</vt:lpstr>
      <vt:lpstr>Questions?</vt:lpstr>
      <vt:lpstr>ACADEMIC INTEGRITY FOR TEACHING ASSISTANTS</vt:lpstr>
      <vt:lpstr>PowerPoint Presentation</vt:lpstr>
      <vt:lpstr>Classifications of Academic Dishonesty:</vt:lpstr>
      <vt:lpstr>Academic Integrity Reminders:</vt:lpstr>
      <vt:lpstr>What the Academic Integrity Office Does:</vt:lpstr>
      <vt:lpstr>How Teaching Assistants Can Help:</vt:lpstr>
      <vt:lpstr>PowerPoint Presentation</vt:lpstr>
      <vt:lpstr>Can you truly educate students if you allow them to cheat, plagiarize, etc.?</vt:lpstr>
      <vt:lpstr>MSU Department of Safety  </vt:lpstr>
      <vt:lpstr>COVID-19Know what to do</vt:lpstr>
      <vt:lpstr>Emergency Notification Systems</vt:lpstr>
      <vt:lpstr>Know what to do</vt:lpstr>
      <vt:lpstr>Sheltering</vt:lpstr>
      <vt:lpstr>Evacuation</vt:lpstr>
      <vt:lpstr>Other</vt:lpstr>
      <vt:lpstr>Medical Emergencies</vt:lpstr>
      <vt:lpstr>Medical Emergencies</vt:lpstr>
      <vt:lpstr>Fire Emergency</vt:lpstr>
      <vt:lpstr>Fire Emergency</vt:lpstr>
      <vt:lpstr>Active Shooter/Aggressor</vt:lpstr>
      <vt:lpstr>Run, Hide, Fight</vt:lpstr>
      <vt:lpstr>PowerPoint Presentation</vt:lpstr>
      <vt:lpstr>Police Arrival</vt:lpstr>
      <vt:lpstr>Active Shooter/Aggressor</vt:lpstr>
      <vt:lpstr>Bomb Threat</vt:lpstr>
      <vt:lpstr>Suspicious Package</vt:lpstr>
      <vt:lpstr>Questions?</vt:lpstr>
      <vt:lpstr>BREAK</vt:lpstr>
      <vt:lpstr>LEGAL, ETHICAL &amp; Compliance ISSUES</vt:lpstr>
      <vt:lpstr>Legal affairs &amp; Compliance</vt:lpstr>
      <vt:lpstr>PowerPoint Presentation</vt:lpstr>
      <vt:lpstr>FERPA</vt:lpstr>
      <vt:lpstr>Student rights  under ferpa</vt:lpstr>
      <vt:lpstr>Can I disclose without student consent?</vt:lpstr>
      <vt:lpstr>WHAT IF I GET A RECORDS REQUEST?</vt:lpstr>
      <vt:lpstr>Non-discrimination</vt:lpstr>
      <vt:lpstr> Policies </vt:lpstr>
      <vt:lpstr>Disability Accommodations </vt:lpstr>
      <vt:lpstr>Employee accommodations &amp; Pregnancy Accommodations </vt:lpstr>
      <vt:lpstr>RELIGIOUS ACCOMMODATIONS</vt:lpstr>
      <vt:lpstr>REPORTING COMPLAINTS</vt:lpstr>
      <vt:lpstr>To whom do I report?</vt:lpstr>
      <vt:lpstr>If you want to get fired . . .</vt:lpstr>
      <vt:lpstr>MAINTAINING BOUNDARIES</vt:lpstr>
      <vt:lpstr>POP QUIz: question #1</vt:lpstr>
      <vt:lpstr>POP QUIz: question #2</vt:lpstr>
      <vt:lpstr>POP QUIz: question #3</vt:lpstr>
      <vt:lpstr>POP QUIz: question #4</vt:lpstr>
      <vt:lpstr>POP QUIz: question #5</vt:lpstr>
      <vt:lpstr>Overview of Title IX</vt:lpstr>
      <vt:lpstr>Title IX prohibits :</vt:lpstr>
      <vt:lpstr>Other Issues Our Office Will Help With</vt:lpstr>
      <vt:lpstr>Daunting Statistics </vt:lpstr>
      <vt:lpstr>Risk Factors</vt:lpstr>
      <vt:lpstr>many reasons why a victim might not report</vt:lpstr>
      <vt:lpstr>Who Can Make a Report</vt:lpstr>
      <vt:lpstr>Title IX Office Can Help </vt:lpstr>
      <vt:lpstr>To whom do I report?</vt:lpstr>
      <vt:lpstr>POP QUIz: question #6</vt:lpstr>
      <vt:lpstr>POP QUIz: question #7</vt:lpstr>
      <vt:lpstr>POP QUIz: question #8</vt:lpstr>
      <vt:lpstr>Learn More</vt:lpstr>
      <vt:lpstr>Questions?</vt:lpstr>
      <vt:lpstr>Academic Policies &amp; Processes, Student Records</vt:lpstr>
      <vt:lpstr>Topics to Cover</vt:lpstr>
      <vt:lpstr>FERPA</vt:lpstr>
      <vt:lpstr>FERPA – Directory Information</vt:lpstr>
      <vt:lpstr>FERPA</vt:lpstr>
      <vt:lpstr>FERPA – Information You Never Give Out</vt:lpstr>
      <vt:lpstr>FERPA – Maintaining Confidentiality</vt:lpstr>
      <vt:lpstr>Class Lists</vt:lpstr>
      <vt:lpstr>Reviewing Your Class List</vt:lpstr>
      <vt:lpstr>Non-attending Students</vt:lpstr>
      <vt:lpstr>Attending Students Who Are Not on Your Class List</vt:lpstr>
      <vt:lpstr>Mid-Term Grading</vt:lpstr>
      <vt:lpstr>Final Grades</vt:lpstr>
      <vt:lpstr>Drops and Refunds</vt:lpstr>
      <vt:lpstr>Additional Information Sources</vt:lpstr>
      <vt:lpstr>How to Contact Us</vt:lpstr>
      <vt:lpstr>Questions?</vt:lpstr>
      <vt:lpstr>Materials Not Presented</vt:lpstr>
      <vt:lpstr>IRB Processes</vt:lpstr>
      <vt:lpstr>What Requires Review</vt:lpstr>
      <vt:lpstr>What Requires Review</vt:lpstr>
      <vt:lpstr>What Requires Review</vt:lpstr>
      <vt:lpstr>Required Training</vt:lpstr>
      <vt:lpstr>Required Training</vt:lpstr>
      <vt:lpstr>Required Training</vt:lpstr>
      <vt:lpstr>Required Training</vt:lpstr>
      <vt:lpstr>Submit Your Application</vt:lpstr>
      <vt:lpstr>Submit Your Application</vt:lpstr>
      <vt:lpstr>Submit Your Application</vt:lpstr>
      <vt:lpstr>Submit Your Application</vt:lpstr>
      <vt:lpstr>Submit Your Application</vt:lpstr>
      <vt:lpstr>Submit Your Application</vt:lpstr>
      <vt:lpstr>Submit Your Application</vt:lpstr>
      <vt:lpstr>Submit Your Application</vt:lpstr>
      <vt:lpstr>Submit Your Application</vt:lpstr>
      <vt:lpstr>Submit Your Application</vt:lpstr>
      <vt:lpstr>Submit Your Application</vt:lpstr>
      <vt:lpstr>Submit Your Application</vt:lpstr>
      <vt:lpstr>Submit Your Application</vt:lpstr>
      <vt:lpstr>Submit Your Application</vt:lpstr>
      <vt:lpstr>Submit Your Application</vt:lpstr>
      <vt:lpstr>Review Process</vt:lpstr>
      <vt:lpstr>Review Process</vt:lpstr>
      <vt:lpstr>Review Process</vt:lpstr>
      <vt:lpstr>Review Process</vt:lpstr>
      <vt:lpstr>Review Process</vt:lpstr>
      <vt:lpstr>Review Process</vt:lpstr>
      <vt:lpstr>Review Process</vt:lpstr>
      <vt:lpstr>Review Process</vt:lpstr>
      <vt:lpstr>Review Process</vt:lpstr>
      <vt:lpstr>Review Process</vt:lpstr>
      <vt:lpstr>Assistance</vt:lpstr>
      <vt:lpstr>Assistance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12</cp:revision>
  <dcterms:created xsi:type="dcterms:W3CDTF">2022-01-07T00:13:03Z</dcterms:created>
  <dcterms:modified xsi:type="dcterms:W3CDTF">2022-01-25T16:01:39Z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0x01010071EEBFEC6552004AB1094A69CE3874F7</vt:lpwstr>
  </property>
</Properties>
</file>