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1"/>
  </p:sldMasterIdLst>
  <p:notesMasterIdLst>
    <p:notesMasterId r:id="rId3"/>
  </p:notesMasterIdLst>
  <p:sldIdLst>
    <p:sldId id="258" r:id="rId2"/>
  </p:sldIdLst>
  <p:sldSz cx="51206400" cy="38404800"/>
  <p:notesSz cx="9144000" cy="6858000"/>
  <p:defaultTextStyle>
    <a:defPPr>
      <a:defRPr lang="en-US"/>
    </a:defPPr>
    <a:lvl1pPr marL="0" algn="l" defTabSz="4301338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50669" algn="l" defTabSz="4301338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01338" algn="l" defTabSz="4301338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52006" algn="l" defTabSz="4301338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02675" algn="l" defTabSz="4301338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753344" algn="l" defTabSz="4301338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04013" algn="l" defTabSz="4301338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054682" algn="l" defTabSz="4301338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05350" algn="l" defTabSz="4301338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96">
          <p15:clr>
            <a:srgbClr val="A4A3A4"/>
          </p15:clr>
        </p15:guide>
        <p15:guide id="2" pos="161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ED6"/>
    <a:srgbClr val="425563"/>
    <a:srgbClr val="7A81FF"/>
    <a:srgbClr val="FF40FF"/>
    <a:srgbClr val="FAF14B"/>
    <a:srgbClr val="5E00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110"/>
    <p:restoredTop sz="86429"/>
  </p:normalViewPr>
  <p:slideViewPr>
    <p:cSldViewPr snapToGrid="0" snapToObjects="1">
      <p:cViewPr varScale="1">
        <p:scale>
          <a:sx n="19" d="100"/>
          <a:sy n="19" d="100"/>
        </p:scale>
        <p:origin x="1086" y="132"/>
      </p:cViewPr>
      <p:guideLst>
        <p:guide orient="horz" pos="12096"/>
        <p:guide pos="161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EBF3DD-24B8-9D40-ABEB-B4A0E772B6FC}" type="datetimeFigureOut">
              <a:rPr lang="en-US" smtClean="0"/>
              <a:t>2/15/2023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A5C634-AB7C-E047-B961-FC16FF4C0E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934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01338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1pPr>
    <a:lvl2pPr marL="2150669" algn="l" defTabSz="4301338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2pPr>
    <a:lvl3pPr marL="4301338" algn="l" defTabSz="4301338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3pPr>
    <a:lvl4pPr marL="6452006" algn="l" defTabSz="4301338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4pPr>
    <a:lvl5pPr marL="8602675" algn="l" defTabSz="4301338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5pPr>
    <a:lvl6pPr marL="10753344" algn="l" defTabSz="4301338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6pPr>
    <a:lvl7pPr marL="12904013" algn="l" defTabSz="4301338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7pPr>
    <a:lvl8pPr marL="15054682" algn="l" defTabSz="4301338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8pPr>
    <a:lvl9pPr marL="17205350" algn="l" defTabSz="4301338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5557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581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38" descr="RGBCarrTopStkUniv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20555" y="1450589"/>
            <a:ext cx="2221208" cy="2377440"/>
          </a:xfrm>
          <a:prstGeom prst="rect">
            <a:avLst/>
          </a:prstGeom>
        </p:spPr>
      </p:pic>
      <p:cxnSp>
        <p:nvCxnSpPr>
          <p:cNvPr id="41" name="Straight Connector 40"/>
          <p:cNvCxnSpPr/>
          <p:nvPr/>
        </p:nvCxnSpPr>
        <p:spPr>
          <a:xfrm flipH="1">
            <a:off x="1143001" y="34823400"/>
            <a:ext cx="49148999" cy="0"/>
          </a:xfrm>
          <a:prstGeom prst="line">
            <a:avLst/>
          </a:prstGeom>
          <a:ln w="28575" cmpd="sng">
            <a:solidFill>
              <a:srgbClr val="5E000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1143000" y="5836920"/>
            <a:ext cx="11658600" cy="28529280"/>
          </a:xfrm>
          <a:prstGeom prst="rect">
            <a:avLst/>
          </a:prstGeom>
          <a:noFill/>
          <a:ln w="28575" cmpd="sng">
            <a:solidFill>
              <a:srgbClr val="5E000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13639800" y="5836920"/>
            <a:ext cx="11658600" cy="17830800"/>
          </a:xfrm>
          <a:prstGeom prst="rect">
            <a:avLst/>
          </a:prstGeom>
          <a:noFill/>
          <a:ln w="28575" cmpd="sng">
            <a:solidFill>
              <a:srgbClr val="5E000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26136600" y="5836920"/>
            <a:ext cx="11658600" cy="17830800"/>
          </a:xfrm>
          <a:prstGeom prst="rect">
            <a:avLst/>
          </a:prstGeom>
          <a:noFill/>
          <a:ln w="28575" cmpd="sng">
            <a:solidFill>
              <a:srgbClr val="5E000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38633400" y="5836920"/>
            <a:ext cx="11658600" cy="28529280"/>
          </a:xfrm>
          <a:prstGeom prst="rect">
            <a:avLst/>
          </a:prstGeom>
          <a:noFill/>
          <a:ln w="28575" cmpd="sng">
            <a:solidFill>
              <a:srgbClr val="5E000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Snip Single Corner Rectangle 45"/>
          <p:cNvSpPr/>
          <p:nvPr/>
        </p:nvSpPr>
        <p:spPr>
          <a:xfrm flipH="1">
            <a:off x="1143000" y="5067300"/>
            <a:ext cx="11658600" cy="2011680"/>
          </a:xfrm>
          <a:prstGeom prst="snip1Rect">
            <a:avLst/>
          </a:prstGeom>
          <a:solidFill>
            <a:srgbClr val="5E0009"/>
          </a:solidFill>
          <a:ln>
            <a:solidFill>
              <a:srgbClr val="5E000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Snip Single Corner Rectangle 46"/>
          <p:cNvSpPr/>
          <p:nvPr/>
        </p:nvSpPr>
        <p:spPr>
          <a:xfrm flipH="1">
            <a:off x="13639800" y="5067300"/>
            <a:ext cx="11658600" cy="2011680"/>
          </a:xfrm>
          <a:prstGeom prst="snip1Rect">
            <a:avLst/>
          </a:prstGeom>
          <a:solidFill>
            <a:srgbClr val="5E0009"/>
          </a:solidFill>
          <a:ln>
            <a:solidFill>
              <a:srgbClr val="5E000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Snip Single Corner Rectangle 47"/>
          <p:cNvSpPr/>
          <p:nvPr/>
        </p:nvSpPr>
        <p:spPr>
          <a:xfrm flipH="1">
            <a:off x="26136600" y="5067300"/>
            <a:ext cx="11658600" cy="2011680"/>
          </a:xfrm>
          <a:prstGeom prst="snip1Rect">
            <a:avLst/>
          </a:prstGeom>
          <a:solidFill>
            <a:srgbClr val="5E0009"/>
          </a:solidFill>
          <a:ln>
            <a:solidFill>
              <a:srgbClr val="5E000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Snip Single Corner Rectangle 48"/>
          <p:cNvSpPr/>
          <p:nvPr/>
        </p:nvSpPr>
        <p:spPr>
          <a:xfrm flipH="1">
            <a:off x="38633400" y="5067300"/>
            <a:ext cx="11658600" cy="2011680"/>
          </a:xfrm>
          <a:prstGeom prst="snip1Rect">
            <a:avLst/>
          </a:prstGeom>
          <a:solidFill>
            <a:srgbClr val="5E0009"/>
          </a:solidFill>
          <a:ln>
            <a:solidFill>
              <a:srgbClr val="5E000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Snip Single Corner Rectangle 49"/>
          <p:cNvSpPr/>
          <p:nvPr/>
        </p:nvSpPr>
        <p:spPr>
          <a:xfrm flipH="1">
            <a:off x="1066800" y="670560"/>
            <a:ext cx="49149000" cy="3749040"/>
          </a:xfrm>
          <a:prstGeom prst="snip1Rect">
            <a:avLst/>
          </a:prstGeom>
          <a:noFill/>
          <a:ln>
            <a:solidFill>
              <a:srgbClr val="5E000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" name="Group 50"/>
          <p:cNvGrpSpPr/>
          <p:nvPr/>
        </p:nvGrpSpPr>
        <p:grpSpPr>
          <a:xfrm>
            <a:off x="2354802" y="-9478"/>
            <a:ext cx="4280016" cy="2568008"/>
            <a:chOff x="1795622" y="2672712"/>
            <a:chExt cx="4280016" cy="2568008"/>
          </a:xfrm>
          <a:solidFill>
            <a:srgbClr val="5E0009"/>
          </a:solidFill>
        </p:grpSpPr>
        <p:sp>
          <p:nvSpPr>
            <p:cNvPr id="52" name="Rectangle 51"/>
            <p:cNvSpPr/>
            <p:nvPr userDrawn="1"/>
          </p:nvSpPr>
          <p:spPr>
            <a:xfrm>
              <a:off x="5222169" y="2672712"/>
              <a:ext cx="853469" cy="2568008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 userDrawn="1"/>
          </p:nvSpPr>
          <p:spPr>
            <a:xfrm>
              <a:off x="3506720" y="2672712"/>
              <a:ext cx="853469" cy="2568008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 userDrawn="1"/>
          </p:nvSpPr>
          <p:spPr>
            <a:xfrm>
              <a:off x="1795622" y="2672712"/>
              <a:ext cx="853469" cy="2568008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330631" y="5334000"/>
            <a:ext cx="11277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rgbClr val="FFFFFF"/>
                </a:solidFill>
                <a:latin typeface="Georgia"/>
                <a:cs typeface="Georgia"/>
              </a:rPr>
              <a:t>Background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827431" y="5334000"/>
            <a:ext cx="11277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rgbClr val="FFFFFF"/>
                </a:solidFill>
                <a:latin typeface="Georgia"/>
                <a:cs typeface="Georgia"/>
              </a:rPr>
              <a:t>Methods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324231" y="5334000"/>
            <a:ext cx="11277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rgbClr val="FFFFFF"/>
                </a:solidFill>
                <a:latin typeface="Georgia"/>
                <a:cs typeface="Georgia"/>
              </a:rPr>
              <a:t>Results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821031" y="5334000"/>
            <a:ext cx="11277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rgbClr val="FFFFFF"/>
                </a:solidFill>
                <a:latin typeface="Georgia"/>
                <a:cs typeface="Georgia"/>
              </a:rPr>
              <a:t>Discussion</a:t>
            </a:r>
          </a:p>
        </p:txBody>
      </p:sp>
      <p:sp>
        <p:nvSpPr>
          <p:cNvPr id="6" name="Snip Diagonal Corner Rectangle 5"/>
          <p:cNvSpPr/>
          <p:nvPr/>
        </p:nvSpPr>
        <p:spPr>
          <a:xfrm flipH="1">
            <a:off x="1141505" y="18646041"/>
            <a:ext cx="11658600" cy="2011680"/>
          </a:xfrm>
          <a:prstGeom prst="snip2DiagRect">
            <a:avLst/>
          </a:prstGeom>
          <a:solidFill>
            <a:srgbClr val="5E0009"/>
          </a:solidFill>
          <a:ln w="28575" cmpd="sng">
            <a:solidFill>
              <a:srgbClr val="5E000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364367" y="18991806"/>
            <a:ext cx="11277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rgbClr val="FFFFFF"/>
                </a:solidFill>
                <a:latin typeface="Georgia"/>
                <a:cs typeface="Georgia"/>
              </a:rPr>
              <a:t>Participants</a:t>
            </a:r>
          </a:p>
        </p:txBody>
      </p:sp>
      <p:sp>
        <p:nvSpPr>
          <p:cNvPr id="8" name="Rectangle 7"/>
          <p:cNvSpPr/>
          <p:nvPr/>
        </p:nvSpPr>
        <p:spPr>
          <a:xfrm>
            <a:off x="38861999" y="30213665"/>
            <a:ext cx="11146905" cy="1140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2438" indent="-452438">
              <a:lnSpc>
                <a:spcPct val="80000"/>
              </a:lnSpc>
            </a:pPr>
            <a:r>
              <a:rPr lang="en-US" sz="2800" dirty="0">
                <a:latin typeface="Arial"/>
                <a:cs typeface="Arial"/>
              </a:rPr>
              <a:t>Daniel, T., &amp; Tivener, K. (2016). Effects of Sharing Clickers in an Active Learning Environment. </a:t>
            </a:r>
            <a:r>
              <a:rPr lang="en-US" sz="2800" i="1" dirty="0">
                <a:latin typeface="Arial"/>
                <a:cs typeface="Arial"/>
              </a:rPr>
              <a:t>Educational Technology &amp; Society, 19</a:t>
            </a:r>
            <a:r>
              <a:rPr lang="en-US" sz="2800" dirty="0">
                <a:latin typeface="Arial"/>
                <a:cs typeface="Arial"/>
              </a:rPr>
              <a:t> (3), 260–268. </a:t>
            </a:r>
          </a:p>
        </p:txBody>
      </p:sp>
      <p:sp>
        <p:nvSpPr>
          <p:cNvPr id="9" name="Snip Diagonal Corner Rectangle 8"/>
          <p:cNvSpPr/>
          <p:nvPr/>
        </p:nvSpPr>
        <p:spPr>
          <a:xfrm flipH="1">
            <a:off x="38633400" y="27782520"/>
            <a:ext cx="11658600" cy="2011680"/>
          </a:xfrm>
          <a:prstGeom prst="snip2DiagRect">
            <a:avLst/>
          </a:prstGeom>
          <a:solidFill>
            <a:srgbClr val="5E0009"/>
          </a:solidFill>
          <a:ln w="28575" cmpd="sng">
            <a:solidFill>
              <a:srgbClr val="5E000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8780062" y="28057815"/>
            <a:ext cx="11277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rgbClr val="FFFFFF"/>
                </a:solidFill>
                <a:latin typeface="Georgia"/>
                <a:cs typeface="Georgia"/>
              </a:rPr>
              <a:t>References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903064" y="24556925"/>
            <a:ext cx="23768715" cy="9592733"/>
          </a:xfrm>
          <a:prstGeom prst="rect">
            <a:avLst/>
          </a:prstGeom>
          <a:noFill/>
          <a:ln w="457200" cmpd="sng">
            <a:solidFill>
              <a:srgbClr val="BFCED6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334152" y="35871498"/>
            <a:ext cx="105764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Arial"/>
                <a:cs typeface="Arial"/>
              </a:rPr>
              <a:t>I wish to thank my advisor, my participants,  and …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51440" y="752649"/>
            <a:ext cx="34410324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/>
                <a:cs typeface="Arial"/>
              </a:rPr>
              <a:t>Title of the Poster Presentation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153868" y="2175593"/>
            <a:ext cx="151637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latin typeface="Arial"/>
                <a:cs typeface="Arial"/>
              </a:rPr>
              <a:t>Author 1 Name</a:t>
            </a:r>
            <a:endParaRPr lang="en-US" sz="5400" dirty="0">
              <a:latin typeface="Arial"/>
              <a:cs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153867" y="3299722"/>
            <a:ext cx="151638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"/>
                <a:cs typeface="Arial"/>
              </a:rPr>
              <a:t>Department of Name, Missouri State University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6661473" y="2175593"/>
            <a:ext cx="151637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latin typeface="Arial"/>
                <a:cs typeface="Arial"/>
              </a:rPr>
              <a:t>Author 2 Name</a:t>
            </a:r>
            <a:endParaRPr lang="en-US" sz="5400" dirty="0">
              <a:latin typeface="Arial"/>
              <a:cs typeface="Arial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6661472" y="3299722"/>
            <a:ext cx="151638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"/>
                <a:cs typeface="Arial"/>
              </a:rPr>
              <a:t>Department of Name, Missouri State University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341967" y="7327348"/>
            <a:ext cx="11201400" cy="8348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917575">
              <a:lnSpc>
                <a:spcPct val="120000"/>
              </a:lnSpc>
            </a:pPr>
            <a:r>
              <a:rPr lang="en-US" sz="3200" dirty="0" err="1">
                <a:latin typeface="Arial"/>
                <a:cs typeface="Arial"/>
              </a:rPr>
              <a:t>Lorem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ipsum</a:t>
            </a:r>
            <a:r>
              <a:rPr lang="en-US" sz="3200" dirty="0">
                <a:latin typeface="Arial"/>
                <a:cs typeface="Arial"/>
              </a:rPr>
              <a:t> dolor sit </a:t>
            </a:r>
            <a:r>
              <a:rPr lang="en-US" sz="3200" dirty="0" err="1">
                <a:latin typeface="Arial"/>
                <a:cs typeface="Arial"/>
              </a:rPr>
              <a:t>amet</a:t>
            </a:r>
            <a:r>
              <a:rPr lang="en-US" sz="3200" dirty="0">
                <a:latin typeface="Arial"/>
                <a:cs typeface="Arial"/>
              </a:rPr>
              <a:t>, </a:t>
            </a:r>
            <a:r>
              <a:rPr lang="en-US" sz="3200" dirty="0" err="1">
                <a:latin typeface="Arial"/>
                <a:cs typeface="Arial"/>
              </a:rPr>
              <a:t>consectetuer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adipiscing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elit</a:t>
            </a:r>
            <a:r>
              <a:rPr lang="en-US" sz="3200" dirty="0">
                <a:latin typeface="Arial"/>
                <a:cs typeface="Arial"/>
              </a:rPr>
              <a:t>, </a:t>
            </a:r>
            <a:r>
              <a:rPr lang="en-US" sz="3200" dirty="0" err="1">
                <a:latin typeface="Arial"/>
                <a:cs typeface="Arial"/>
              </a:rPr>
              <a:t>sed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diam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nonummy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nibh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euismod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tincidunt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ut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laoreet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dolore</a:t>
            </a:r>
            <a:r>
              <a:rPr lang="en-US" sz="3200" dirty="0">
                <a:latin typeface="Arial"/>
                <a:cs typeface="Arial"/>
              </a:rPr>
              <a:t> magna </a:t>
            </a:r>
            <a:r>
              <a:rPr lang="en-US" sz="3200" dirty="0" err="1">
                <a:latin typeface="Arial"/>
                <a:cs typeface="Arial"/>
              </a:rPr>
              <a:t>aliquam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erat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volutpat</a:t>
            </a:r>
            <a:r>
              <a:rPr lang="en-US" sz="3200" dirty="0">
                <a:latin typeface="Arial"/>
                <a:cs typeface="Arial"/>
              </a:rPr>
              <a:t>.  </a:t>
            </a:r>
            <a:r>
              <a:rPr lang="en-US" sz="3200" dirty="0" err="1">
                <a:latin typeface="Arial"/>
                <a:cs typeface="Arial"/>
              </a:rPr>
              <a:t>Ut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wisi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enim</a:t>
            </a:r>
            <a:r>
              <a:rPr lang="en-US" sz="3200" dirty="0">
                <a:latin typeface="Arial"/>
                <a:cs typeface="Arial"/>
              </a:rPr>
              <a:t> ad minim </a:t>
            </a:r>
            <a:r>
              <a:rPr lang="en-US" sz="3200" dirty="0" err="1">
                <a:latin typeface="Arial"/>
                <a:cs typeface="Arial"/>
              </a:rPr>
              <a:t>veniam</a:t>
            </a:r>
            <a:r>
              <a:rPr lang="en-US" sz="3200" dirty="0">
                <a:latin typeface="Arial"/>
                <a:cs typeface="Arial"/>
              </a:rPr>
              <a:t>, </a:t>
            </a:r>
            <a:r>
              <a:rPr lang="en-US" sz="3200" dirty="0" err="1">
                <a:latin typeface="Arial"/>
                <a:cs typeface="Arial"/>
              </a:rPr>
              <a:t>quis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nostrud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exerci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tation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ullamcorper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suscipit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lobortis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nisl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ut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aliquip</a:t>
            </a:r>
            <a:r>
              <a:rPr lang="en-US" sz="3200" dirty="0">
                <a:latin typeface="Arial"/>
                <a:cs typeface="Arial"/>
              </a:rPr>
              <a:t> ex </a:t>
            </a:r>
            <a:r>
              <a:rPr lang="en-US" sz="3200" dirty="0" err="1">
                <a:latin typeface="Arial"/>
                <a:cs typeface="Arial"/>
              </a:rPr>
              <a:t>ea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commodo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consequat</a:t>
            </a:r>
            <a:r>
              <a:rPr lang="en-US" sz="3200" dirty="0">
                <a:latin typeface="Arial"/>
                <a:cs typeface="Arial"/>
              </a:rPr>
              <a:t>.  </a:t>
            </a:r>
            <a:r>
              <a:rPr lang="en-US" sz="3200" dirty="0" err="1">
                <a:latin typeface="Arial"/>
                <a:cs typeface="Arial"/>
              </a:rPr>
              <a:t>Duis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autem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vel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eum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iriure</a:t>
            </a:r>
            <a:r>
              <a:rPr lang="en-US" sz="3200" dirty="0">
                <a:latin typeface="Arial"/>
                <a:cs typeface="Arial"/>
              </a:rPr>
              <a:t> dolor in </a:t>
            </a:r>
            <a:r>
              <a:rPr lang="en-US" sz="3200" dirty="0" err="1">
                <a:latin typeface="Arial"/>
                <a:cs typeface="Arial"/>
              </a:rPr>
              <a:t>hendrerit</a:t>
            </a:r>
            <a:r>
              <a:rPr lang="en-US" sz="3200" dirty="0">
                <a:latin typeface="Arial"/>
                <a:cs typeface="Arial"/>
              </a:rPr>
              <a:t> in </a:t>
            </a:r>
            <a:r>
              <a:rPr lang="en-US" sz="3200" dirty="0" err="1">
                <a:latin typeface="Arial"/>
                <a:cs typeface="Arial"/>
              </a:rPr>
              <a:t>vulputate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velit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esse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molestie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consequat</a:t>
            </a:r>
            <a:r>
              <a:rPr lang="en-US" sz="3200" dirty="0">
                <a:latin typeface="Arial"/>
                <a:cs typeface="Arial"/>
              </a:rPr>
              <a:t>, </a:t>
            </a:r>
            <a:r>
              <a:rPr lang="en-US" sz="3200" dirty="0" err="1">
                <a:latin typeface="Arial"/>
                <a:cs typeface="Arial"/>
              </a:rPr>
              <a:t>vel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illum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dolore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eu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feugiat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nulla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facilisis</a:t>
            </a:r>
            <a:r>
              <a:rPr lang="en-US" sz="3200" dirty="0">
                <a:latin typeface="Arial"/>
                <a:cs typeface="Arial"/>
              </a:rPr>
              <a:t> at </a:t>
            </a:r>
            <a:r>
              <a:rPr lang="en-US" sz="3200" dirty="0" err="1">
                <a:latin typeface="Arial"/>
                <a:cs typeface="Arial"/>
              </a:rPr>
              <a:t>vero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eros</a:t>
            </a:r>
            <a:r>
              <a:rPr lang="en-US" sz="3200" dirty="0">
                <a:latin typeface="Arial"/>
                <a:cs typeface="Arial"/>
              </a:rPr>
              <a:t> et </a:t>
            </a:r>
            <a:r>
              <a:rPr lang="en-US" sz="3200" dirty="0" err="1">
                <a:latin typeface="Arial"/>
                <a:cs typeface="Arial"/>
              </a:rPr>
              <a:t>accumsan</a:t>
            </a:r>
            <a:r>
              <a:rPr lang="en-US" sz="3200" dirty="0">
                <a:latin typeface="Arial"/>
                <a:cs typeface="Arial"/>
              </a:rPr>
              <a:t> et </a:t>
            </a:r>
            <a:r>
              <a:rPr lang="en-US" sz="3200" dirty="0" err="1">
                <a:latin typeface="Arial"/>
                <a:cs typeface="Arial"/>
              </a:rPr>
              <a:t>iusto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odio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dignissim</a:t>
            </a:r>
            <a:r>
              <a:rPr lang="en-US" sz="3200" dirty="0">
                <a:latin typeface="Arial"/>
                <a:cs typeface="Arial"/>
              </a:rPr>
              <a:t> qui </a:t>
            </a:r>
            <a:r>
              <a:rPr lang="en-US" sz="3200" dirty="0" err="1">
                <a:latin typeface="Arial"/>
                <a:cs typeface="Arial"/>
              </a:rPr>
              <a:t>blandit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praesent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luptatum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zzril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delenit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augue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duis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dolore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te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feugait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nulla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facilisi</a:t>
            </a:r>
            <a:r>
              <a:rPr lang="en-US" sz="3200" dirty="0">
                <a:latin typeface="Arial"/>
                <a:cs typeface="Arial"/>
              </a:rPr>
              <a:t>.  </a:t>
            </a:r>
            <a:r>
              <a:rPr lang="en-US" sz="3200" dirty="0" err="1">
                <a:latin typeface="Arial"/>
                <a:cs typeface="Arial"/>
              </a:rPr>
              <a:t>Lorem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ipsum</a:t>
            </a:r>
            <a:r>
              <a:rPr lang="en-US" sz="3200" dirty="0">
                <a:latin typeface="Arial"/>
                <a:cs typeface="Arial"/>
              </a:rPr>
              <a:t> dolor sit </a:t>
            </a:r>
            <a:r>
              <a:rPr lang="en-US" sz="3200" dirty="0" err="1">
                <a:latin typeface="Arial"/>
                <a:cs typeface="Arial"/>
              </a:rPr>
              <a:t>amet</a:t>
            </a:r>
            <a:r>
              <a:rPr lang="en-US" sz="3200" dirty="0">
                <a:latin typeface="Arial"/>
                <a:cs typeface="Arial"/>
              </a:rPr>
              <a:t>, </a:t>
            </a:r>
            <a:r>
              <a:rPr lang="en-US" sz="3200" dirty="0" err="1">
                <a:latin typeface="Arial"/>
                <a:cs typeface="Arial"/>
              </a:rPr>
              <a:t>consectetuer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adipiscing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elit</a:t>
            </a:r>
            <a:r>
              <a:rPr lang="en-US" sz="3200" dirty="0">
                <a:latin typeface="Arial"/>
                <a:cs typeface="Arial"/>
              </a:rPr>
              <a:t>, </a:t>
            </a:r>
            <a:r>
              <a:rPr lang="en-US" sz="3200" dirty="0" err="1">
                <a:latin typeface="Arial"/>
                <a:cs typeface="Arial"/>
              </a:rPr>
              <a:t>sed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diam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nonummy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nibh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euismod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tincidunt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ut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laoreet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dolore</a:t>
            </a:r>
            <a:r>
              <a:rPr lang="en-US" sz="3200" dirty="0">
                <a:latin typeface="Arial"/>
                <a:cs typeface="Arial"/>
              </a:rPr>
              <a:t> magna </a:t>
            </a:r>
            <a:r>
              <a:rPr lang="en-US" sz="3200" dirty="0" err="1">
                <a:latin typeface="Arial"/>
                <a:cs typeface="Arial"/>
              </a:rPr>
              <a:t>aliquam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erat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volutpat</a:t>
            </a:r>
            <a:r>
              <a:rPr lang="en-US" sz="3200" dirty="0">
                <a:latin typeface="Arial"/>
                <a:cs typeface="Arial"/>
              </a:rPr>
              <a:t>.  </a:t>
            </a:r>
            <a:r>
              <a:rPr lang="en-US" sz="3200" dirty="0" err="1">
                <a:latin typeface="Arial"/>
                <a:cs typeface="Arial"/>
              </a:rPr>
              <a:t>Ut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wisi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enim</a:t>
            </a:r>
            <a:r>
              <a:rPr lang="en-US" sz="3200" dirty="0">
                <a:latin typeface="Arial"/>
                <a:cs typeface="Arial"/>
              </a:rPr>
              <a:t> ad minim </a:t>
            </a:r>
            <a:r>
              <a:rPr lang="en-US" sz="3200" dirty="0" err="1">
                <a:latin typeface="Arial"/>
                <a:cs typeface="Arial"/>
              </a:rPr>
              <a:t>veniam</a:t>
            </a:r>
            <a:r>
              <a:rPr lang="en-US" sz="3200" dirty="0">
                <a:latin typeface="Arial"/>
                <a:cs typeface="Arial"/>
              </a:rPr>
              <a:t>, </a:t>
            </a:r>
            <a:r>
              <a:rPr lang="en-US" sz="3200" dirty="0" err="1">
                <a:latin typeface="Arial"/>
                <a:cs typeface="Arial"/>
              </a:rPr>
              <a:t>quis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nostrud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exerci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tation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ullamcorper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suscipit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lobortis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nisl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ut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aliquip</a:t>
            </a:r>
            <a:r>
              <a:rPr lang="en-US" sz="3200" dirty="0">
                <a:latin typeface="Arial"/>
                <a:cs typeface="Arial"/>
              </a:rPr>
              <a:t> ex </a:t>
            </a:r>
            <a:r>
              <a:rPr lang="en-US" sz="3200" dirty="0" err="1">
                <a:latin typeface="Arial"/>
                <a:cs typeface="Arial"/>
              </a:rPr>
              <a:t>ea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commodo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consequat</a:t>
            </a:r>
            <a:r>
              <a:rPr lang="en-US" sz="3200" dirty="0">
                <a:latin typeface="Arial"/>
                <a:cs typeface="Arial"/>
              </a:rPr>
              <a:t>. 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14802102" y="24336778"/>
            <a:ext cx="2009653" cy="1205791"/>
            <a:chOff x="14538838" y="24472836"/>
            <a:chExt cx="2009653" cy="1205791"/>
          </a:xfrm>
        </p:grpSpPr>
        <p:sp>
          <p:nvSpPr>
            <p:cNvPr id="22" name="Rectangle 21"/>
            <p:cNvSpPr/>
            <p:nvPr/>
          </p:nvSpPr>
          <p:spPr>
            <a:xfrm>
              <a:off x="14538838" y="24472836"/>
              <a:ext cx="404311" cy="1205791"/>
            </a:xfrm>
            <a:prstGeom prst="rect">
              <a:avLst/>
            </a:prstGeom>
            <a:solidFill>
              <a:srgbClr val="5E0009"/>
            </a:solidFill>
            <a:ln>
              <a:solidFill>
                <a:srgbClr val="5E0009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5341509" y="24472836"/>
              <a:ext cx="404311" cy="1205791"/>
            </a:xfrm>
            <a:prstGeom prst="rect">
              <a:avLst/>
            </a:prstGeom>
            <a:solidFill>
              <a:srgbClr val="5E0009"/>
            </a:solidFill>
            <a:ln>
              <a:solidFill>
                <a:srgbClr val="5E0009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6144180" y="24472836"/>
              <a:ext cx="404311" cy="1205791"/>
            </a:xfrm>
            <a:prstGeom prst="rect">
              <a:avLst/>
            </a:prstGeom>
            <a:solidFill>
              <a:srgbClr val="5E0009"/>
            </a:solidFill>
            <a:ln>
              <a:solidFill>
                <a:srgbClr val="5E0009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/>
          <p:cNvSpPr/>
          <p:nvPr/>
        </p:nvSpPr>
        <p:spPr>
          <a:xfrm>
            <a:off x="13844646" y="7327348"/>
            <a:ext cx="11201400" cy="8348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917575">
              <a:lnSpc>
                <a:spcPct val="120000"/>
              </a:lnSpc>
            </a:pPr>
            <a:r>
              <a:rPr lang="en-US" sz="3200" dirty="0" err="1">
                <a:latin typeface="Arial"/>
                <a:cs typeface="Arial"/>
              </a:rPr>
              <a:t>Lorem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ipsum</a:t>
            </a:r>
            <a:r>
              <a:rPr lang="en-US" sz="3200" dirty="0">
                <a:latin typeface="Arial"/>
                <a:cs typeface="Arial"/>
              </a:rPr>
              <a:t> dolor sit </a:t>
            </a:r>
            <a:r>
              <a:rPr lang="en-US" sz="3200" dirty="0" err="1">
                <a:latin typeface="Arial"/>
                <a:cs typeface="Arial"/>
              </a:rPr>
              <a:t>amet</a:t>
            </a:r>
            <a:r>
              <a:rPr lang="en-US" sz="3200" dirty="0">
                <a:latin typeface="Arial"/>
                <a:cs typeface="Arial"/>
              </a:rPr>
              <a:t>, </a:t>
            </a:r>
            <a:r>
              <a:rPr lang="en-US" sz="3200" dirty="0" err="1">
                <a:latin typeface="Arial"/>
                <a:cs typeface="Arial"/>
              </a:rPr>
              <a:t>consectetuer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adipiscing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elit</a:t>
            </a:r>
            <a:r>
              <a:rPr lang="en-US" sz="3200" dirty="0">
                <a:latin typeface="Arial"/>
                <a:cs typeface="Arial"/>
              </a:rPr>
              <a:t>, </a:t>
            </a:r>
            <a:r>
              <a:rPr lang="en-US" sz="3200" dirty="0" err="1">
                <a:latin typeface="Arial"/>
                <a:cs typeface="Arial"/>
              </a:rPr>
              <a:t>sed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diam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nonummy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nibh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euismod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tincidunt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ut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laoreet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dolore</a:t>
            </a:r>
            <a:r>
              <a:rPr lang="en-US" sz="3200" dirty="0">
                <a:latin typeface="Arial"/>
                <a:cs typeface="Arial"/>
              </a:rPr>
              <a:t> magna </a:t>
            </a:r>
            <a:r>
              <a:rPr lang="en-US" sz="3200" dirty="0" err="1">
                <a:latin typeface="Arial"/>
                <a:cs typeface="Arial"/>
              </a:rPr>
              <a:t>aliquam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erat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volutpat</a:t>
            </a:r>
            <a:r>
              <a:rPr lang="en-US" sz="3200" dirty="0">
                <a:latin typeface="Arial"/>
                <a:cs typeface="Arial"/>
              </a:rPr>
              <a:t>.  </a:t>
            </a:r>
            <a:r>
              <a:rPr lang="en-US" sz="3200" dirty="0" err="1">
                <a:latin typeface="Arial"/>
                <a:cs typeface="Arial"/>
              </a:rPr>
              <a:t>Ut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wisi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enim</a:t>
            </a:r>
            <a:r>
              <a:rPr lang="en-US" sz="3200" dirty="0">
                <a:latin typeface="Arial"/>
                <a:cs typeface="Arial"/>
              </a:rPr>
              <a:t> ad minim </a:t>
            </a:r>
            <a:r>
              <a:rPr lang="en-US" sz="3200" dirty="0" err="1">
                <a:latin typeface="Arial"/>
                <a:cs typeface="Arial"/>
              </a:rPr>
              <a:t>veniam</a:t>
            </a:r>
            <a:r>
              <a:rPr lang="en-US" sz="3200" dirty="0">
                <a:latin typeface="Arial"/>
                <a:cs typeface="Arial"/>
              </a:rPr>
              <a:t>, </a:t>
            </a:r>
            <a:r>
              <a:rPr lang="en-US" sz="3200" dirty="0" err="1">
                <a:latin typeface="Arial"/>
                <a:cs typeface="Arial"/>
              </a:rPr>
              <a:t>quis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nostrud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exerci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tation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ullamcorper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suscipit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lobortis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nisl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ut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aliquip</a:t>
            </a:r>
            <a:r>
              <a:rPr lang="en-US" sz="3200" dirty="0">
                <a:latin typeface="Arial"/>
                <a:cs typeface="Arial"/>
              </a:rPr>
              <a:t> ex </a:t>
            </a:r>
            <a:r>
              <a:rPr lang="en-US" sz="3200" dirty="0" err="1">
                <a:latin typeface="Arial"/>
                <a:cs typeface="Arial"/>
              </a:rPr>
              <a:t>ea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commodo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consequat</a:t>
            </a:r>
            <a:r>
              <a:rPr lang="en-US" sz="3200" dirty="0">
                <a:latin typeface="Arial"/>
                <a:cs typeface="Arial"/>
              </a:rPr>
              <a:t>.  </a:t>
            </a:r>
            <a:r>
              <a:rPr lang="en-US" sz="3200" dirty="0" err="1">
                <a:latin typeface="Arial"/>
                <a:cs typeface="Arial"/>
              </a:rPr>
              <a:t>Duis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autem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vel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eum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iriure</a:t>
            </a:r>
            <a:r>
              <a:rPr lang="en-US" sz="3200" dirty="0">
                <a:latin typeface="Arial"/>
                <a:cs typeface="Arial"/>
              </a:rPr>
              <a:t> dolor in </a:t>
            </a:r>
            <a:r>
              <a:rPr lang="en-US" sz="3200" dirty="0" err="1">
                <a:latin typeface="Arial"/>
                <a:cs typeface="Arial"/>
              </a:rPr>
              <a:t>hendrerit</a:t>
            </a:r>
            <a:r>
              <a:rPr lang="en-US" sz="3200" dirty="0">
                <a:latin typeface="Arial"/>
                <a:cs typeface="Arial"/>
              </a:rPr>
              <a:t> in </a:t>
            </a:r>
            <a:r>
              <a:rPr lang="en-US" sz="3200" dirty="0" err="1">
                <a:latin typeface="Arial"/>
                <a:cs typeface="Arial"/>
              </a:rPr>
              <a:t>vulputate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velit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esse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molestie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consequat</a:t>
            </a:r>
            <a:r>
              <a:rPr lang="en-US" sz="3200" dirty="0">
                <a:latin typeface="Arial"/>
                <a:cs typeface="Arial"/>
              </a:rPr>
              <a:t>, </a:t>
            </a:r>
            <a:r>
              <a:rPr lang="en-US" sz="3200" dirty="0" err="1">
                <a:latin typeface="Arial"/>
                <a:cs typeface="Arial"/>
              </a:rPr>
              <a:t>vel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illum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dolore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eu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feugiat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nulla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facilisis</a:t>
            </a:r>
            <a:r>
              <a:rPr lang="en-US" sz="3200" dirty="0">
                <a:latin typeface="Arial"/>
                <a:cs typeface="Arial"/>
              </a:rPr>
              <a:t> at </a:t>
            </a:r>
            <a:r>
              <a:rPr lang="en-US" sz="3200" dirty="0" err="1">
                <a:latin typeface="Arial"/>
                <a:cs typeface="Arial"/>
              </a:rPr>
              <a:t>vero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eros</a:t>
            </a:r>
            <a:r>
              <a:rPr lang="en-US" sz="3200" dirty="0">
                <a:latin typeface="Arial"/>
                <a:cs typeface="Arial"/>
              </a:rPr>
              <a:t> et </a:t>
            </a:r>
            <a:r>
              <a:rPr lang="en-US" sz="3200" dirty="0" err="1">
                <a:latin typeface="Arial"/>
                <a:cs typeface="Arial"/>
              </a:rPr>
              <a:t>accumsan</a:t>
            </a:r>
            <a:r>
              <a:rPr lang="en-US" sz="3200" dirty="0">
                <a:latin typeface="Arial"/>
                <a:cs typeface="Arial"/>
              </a:rPr>
              <a:t> et </a:t>
            </a:r>
            <a:r>
              <a:rPr lang="en-US" sz="3200" dirty="0" err="1">
                <a:latin typeface="Arial"/>
                <a:cs typeface="Arial"/>
              </a:rPr>
              <a:t>iusto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odio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dignissim</a:t>
            </a:r>
            <a:r>
              <a:rPr lang="en-US" sz="3200" dirty="0">
                <a:latin typeface="Arial"/>
                <a:cs typeface="Arial"/>
              </a:rPr>
              <a:t> qui </a:t>
            </a:r>
            <a:r>
              <a:rPr lang="en-US" sz="3200" dirty="0" err="1">
                <a:latin typeface="Arial"/>
                <a:cs typeface="Arial"/>
              </a:rPr>
              <a:t>blandit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praesent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luptatum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zzril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delenit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augue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duis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dolore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te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feugait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nulla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facilisi</a:t>
            </a:r>
            <a:r>
              <a:rPr lang="en-US" sz="3200" dirty="0">
                <a:latin typeface="Arial"/>
                <a:cs typeface="Arial"/>
              </a:rPr>
              <a:t>.  </a:t>
            </a:r>
            <a:r>
              <a:rPr lang="en-US" sz="3200" dirty="0" err="1">
                <a:latin typeface="Arial"/>
                <a:cs typeface="Arial"/>
              </a:rPr>
              <a:t>Lorem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ipsum</a:t>
            </a:r>
            <a:r>
              <a:rPr lang="en-US" sz="3200" dirty="0">
                <a:latin typeface="Arial"/>
                <a:cs typeface="Arial"/>
              </a:rPr>
              <a:t> dolor sit </a:t>
            </a:r>
            <a:r>
              <a:rPr lang="en-US" sz="3200" dirty="0" err="1">
                <a:latin typeface="Arial"/>
                <a:cs typeface="Arial"/>
              </a:rPr>
              <a:t>amet</a:t>
            </a:r>
            <a:r>
              <a:rPr lang="en-US" sz="3200" dirty="0">
                <a:latin typeface="Arial"/>
                <a:cs typeface="Arial"/>
              </a:rPr>
              <a:t>, </a:t>
            </a:r>
            <a:r>
              <a:rPr lang="en-US" sz="3200" dirty="0" err="1">
                <a:latin typeface="Arial"/>
                <a:cs typeface="Arial"/>
              </a:rPr>
              <a:t>consectetuer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adipiscing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elit</a:t>
            </a:r>
            <a:r>
              <a:rPr lang="en-US" sz="3200" dirty="0">
                <a:latin typeface="Arial"/>
                <a:cs typeface="Arial"/>
              </a:rPr>
              <a:t>, </a:t>
            </a:r>
            <a:r>
              <a:rPr lang="en-US" sz="3200" dirty="0" err="1">
                <a:latin typeface="Arial"/>
                <a:cs typeface="Arial"/>
              </a:rPr>
              <a:t>sed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diam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nonummy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nibh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euismod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tincidunt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ut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laoreet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dolore</a:t>
            </a:r>
            <a:r>
              <a:rPr lang="en-US" sz="3200" dirty="0">
                <a:latin typeface="Arial"/>
                <a:cs typeface="Arial"/>
              </a:rPr>
              <a:t> magna </a:t>
            </a:r>
            <a:r>
              <a:rPr lang="en-US" sz="3200" dirty="0" err="1">
                <a:latin typeface="Arial"/>
                <a:cs typeface="Arial"/>
              </a:rPr>
              <a:t>aliquam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erat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volutpat</a:t>
            </a:r>
            <a:r>
              <a:rPr lang="en-US" sz="3200" dirty="0">
                <a:latin typeface="Arial"/>
                <a:cs typeface="Arial"/>
              </a:rPr>
              <a:t>.  </a:t>
            </a:r>
            <a:r>
              <a:rPr lang="en-US" sz="3200" dirty="0" err="1">
                <a:latin typeface="Arial"/>
                <a:cs typeface="Arial"/>
              </a:rPr>
              <a:t>Ut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wisi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enim</a:t>
            </a:r>
            <a:r>
              <a:rPr lang="en-US" sz="3200" dirty="0">
                <a:latin typeface="Arial"/>
                <a:cs typeface="Arial"/>
              </a:rPr>
              <a:t> ad minim </a:t>
            </a:r>
            <a:r>
              <a:rPr lang="en-US" sz="3200" dirty="0" err="1">
                <a:latin typeface="Arial"/>
                <a:cs typeface="Arial"/>
              </a:rPr>
              <a:t>veniam</a:t>
            </a:r>
            <a:r>
              <a:rPr lang="en-US" sz="3200" dirty="0">
                <a:latin typeface="Arial"/>
                <a:cs typeface="Arial"/>
              </a:rPr>
              <a:t>, </a:t>
            </a:r>
            <a:r>
              <a:rPr lang="en-US" sz="3200" dirty="0" err="1">
                <a:latin typeface="Arial"/>
                <a:cs typeface="Arial"/>
              </a:rPr>
              <a:t>quis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nostrud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exerci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tation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ullamcorper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suscipit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lobortis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nisl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ut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aliquip</a:t>
            </a:r>
            <a:r>
              <a:rPr lang="en-US" sz="3200" dirty="0">
                <a:latin typeface="Arial"/>
                <a:cs typeface="Arial"/>
              </a:rPr>
              <a:t> ex </a:t>
            </a:r>
            <a:r>
              <a:rPr lang="en-US" sz="3200" dirty="0" err="1">
                <a:latin typeface="Arial"/>
                <a:cs typeface="Arial"/>
              </a:rPr>
              <a:t>ea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commodo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consequat</a:t>
            </a:r>
            <a:r>
              <a:rPr lang="en-US" sz="3200" dirty="0">
                <a:latin typeface="Arial"/>
                <a:cs typeface="Arial"/>
              </a:rPr>
              <a:t>. 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6347325" y="7327348"/>
            <a:ext cx="11201400" cy="8348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917575">
              <a:lnSpc>
                <a:spcPct val="120000"/>
              </a:lnSpc>
            </a:pPr>
            <a:r>
              <a:rPr lang="en-US" sz="3200" dirty="0" err="1">
                <a:latin typeface="Arial"/>
                <a:cs typeface="Arial"/>
              </a:rPr>
              <a:t>Lorem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ipsum</a:t>
            </a:r>
            <a:r>
              <a:rPr lang="en-US" sz="3200" dirty="0">
                <a:latin typeface="Arial"/>
                <a:cs typeface="Arial"/>
              </a:rPr>
              <a:t> dolor sit </a:t>
            </a:r>
            <a:r>
              <a:rPr lang="en-US" sz="3200" dirty="0" err="1">
                <a:latin typeface="Arial"/>
                <a:cs typeface="Arial"/>
              </a:rPr>
              <a:t>amet</a:t>
            </a:r>
            <a:r>
              <a:rPr lang="en-US" sz="3200" dirty="0">
                <a:latin typeface="Arial"/>
                <a:cs typeface="Arial"/>
              </a:rPr>
              <a:t>, </a:t>
            </a:r>
            <a:r>
              <a:rPr lang="en-US" sz="3200" dirty="0" err="1">
                <a:latin typeface="Arial"/>
                <a:cs typeface="Arial"/>
              </a:rPr>
              <a:t>consectetuer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adipiscing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elit</a:t>
            </a:r>
            <a:r>
              <a:rPr lang="en-US" sz="3200" dirty="0">
                <a:latin typeface="Arial"/>
                <a:cs typeface="Arial"/>
              </a:rPr>
              <a:t>, </a:t>
            </a:r>
            <a:r>
              <a:rPr lang="en-US" sz="3200" dirty="0" err="1">
                <a:latin typeface="Arial"/>
                <a:cs typeface="Arial"/>
              </a:rPr>
              <a:t>sed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diam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nonummy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nibh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euismod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tincidunt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ut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laoreet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dolore</a:t>
            </a:r>
            <a:r>
              <a:rPr lang="en-US" sz="3200" dirty="0">
                <a:latin typeface="Arial"/>
                <a:cs typeface="Arial"/>
              </a:rPr>
              <a:t> magna </a:t>
            </a:r>
            <a:r>
              <a:rPr lang="en-US" sz="3200" dirty="0" err="1">
                <a:latin typeface="Arial"/>
                <a:cs typeface="Arial"/>
              </a:rPr>
              <a:t>aliquam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erat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volutpat</a:t>
            </a:r>
            <a:r>
              <a:rPr lang="en-US" sz="3200" dirty="0">
                <a:latin typeface="Arial"/>
                <a:cs typeface="Arial"/>
              </a:rPr>
              <a:t>.  </a:t>
            </a:r>
            <a:r>
              <a:rPr lang="en-US" sz="3200" dirty="0" err="1">
                <a:latin typeface="Arial"/>
                <a:cs typeface="Arial"/>
              </a:rPr>
              <a:t>Ut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wisi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enim</a:t>
            </a:r>
            <a:r>
              <a:rPr lang="en-US" sz="3200" dirty="0">
                <a:latin typeface="Arial"/>
                <a:cs typeface="Arial"/>
              </a:rPr>
              <a:t> ad minim </a:t>
            </a:r>
            <a:r>
              <a:rPr lang="en-US" sz="3200" dirty="0" err="1">
                <a:latin typeface="Arial"/>
                <a:cs typeface="Arial"/>
              </a:rPr>
              <a:t>veniam</a:t>
            </a:r>
            <a:r>
              <a:rPr lang="en-US" sz="3200" dirty="0">
                <a:latin typeface="Arial"/>
                <a:cs typeface="Arial"/>
              </a:rPr>
              <a:t>, </a:t>
            </a:r>
            <a:r>
              <a:rPr lang="en-US" sz="3200" dirty="0" err="1">
                <a:latin typeface="Arial"/>
                <a:cs typeface="Arial"/>
              </a:rPr>
              <a:t>quis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nostrud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exerci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tation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ullamcorper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suscipit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lobortis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nisl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ut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aliquip</a:t>
            </a:r>
            <a:r>
              <a:rPr lang="en-US" sz="3200" dirty="0">
                <a:latin typeface="Arial"/>
                <a:cs typeface="Arial"/>
              </a:rPr>
              <a:t> ex </a:t>
            </a:r>
            <a:r>
              <a:rPr lang="en-US" sz="3200" dirty="0" err="1">
                <a:latin typeface="Arial"/>
                <a:cs typeface="Arial"/>
              </a:rPr>
              <a:t>ea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commodo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consequat</a:t>
            </a:r>
            <a:r>
              <a:rPr lang="en-US" sz="3200" dirty="0">
                <a:latin typeface="Arial"/>
                <a:cs typeface="Arial"/>
              </a:rPr>
              <a:t>.  </a:t>
            </a:r>
            <a:r>
              <a:rPr lang="en-US" sz="3200" dirty="0" err="1">
                <a:latin typeface="Arial"/>
                <a:cs typeface="Arial"/>
              </a:rPr>
              <a:t>Duis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autem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vel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eum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iriure</a:t>
            </a:r>
            <a:r>
              <a:rPr lang="en-US" sz="3200" dirty="0">
                <a:latin typeface="Arial"/>
                <a:cs typeface="Arial"/>
              </a:rPr>
              <a:t> dolor in </a:t>
            </a:r>
            <a:r>
              <a:rPr lang="en-US" sz="3200" dirty="0" err="1">
                <a:latin typeface="Arial"/>
                <a:cs typeface="Arial"/>
              </a:rPr>
              <a:t>hendrerit</a:t>
            </a:r>
            <a:r>
              <a:rPr lang="en-US" sz="3200" dirty="0">
                <a:latin typeface="Arial"/>
                <a:cs typeface="Arial"/>
              </a:rPr>
              <a:t> in </a:t>
            </a:r>
            <a:r>
              <a:rPr lang="en-US" sz="3200" dirty="0" err="1">
                <a:latin typeface="Arial"/>
                <a:cs typeface="Arial"/>
              </a:rPr>
              <a:t>vulputate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velit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esse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molestie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consequat</a:t>
            </a:r>
            <a:r>
              <a:rPr lang="en-US" sz="3200" dirty="0">
                <a:latin typeface="Arial"/>
                <a:cs typeface="Arial"/>
              </a:rPr>
              <a:t>, </a:t>
            </a:r>
            <a:r>
              <a:rPr lang="en-US" sz="3200" dirty="0" err="1">
                <a:latin typeface="Arial"/>
                <a:cs typeface="Arial"/>
              </a:rPr>
              <a:t>vel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illum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dolore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eu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feugiat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nulla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facilisis</a:t>
            </a:r>
            <a:r>
              <a:rPr lang="en-US" sz="3200" dirty="0">
                <a:latin typeface="Arial"/>
                <a:cs typeface="Arial"/>
              </a:rPr>
              <a:t> at </a:t>
            </a:r>
            <a:r>
              <a:rPr lang="en-US" sz="3200" dirty="0" err="1">
                <a:latin typeface="Arial"/>
                <a:cs typeface="Arial"/>
              </a:rPr>
              <a:t>vero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eros</a:t>
            </a:r>
            <a:r>
              <a:rPr lang="en-US" sz="3200" dirty="0">
                <a:latin typeface="Arial"/>
                <a:cs typeface="Arial"/>
              </a:rPr>
              <a:t> et </a:t>
            </a:r>
            <a:r>
              <a:rPr lang="en-US" sz="3200" dirty="0" err="1">
                <a:latin typeface="Arial"/>
                <a:cs typeface="Arial"/>
              </a:rPr>
              <a:t>accumsan</a:t>
            </a:r>
            <a:r>
              <a:rPr lang="en-US" sz="3200" dirty="0">
                <a:latin typeface="Arial"/>
                <a:cs typeface="Arial"/>
              </a:rPr>
              <a:t> et </a:t>
            </a:r>
            <a:r>
              <a:rPr lang="en-US" sz="3200" dirty="0" err="1">
                <a:latin typeface="Arial"/>
                <a:cs typeface="Arial"/>
              </a:rPr>
              <a:t>iusto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odio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dignissim</a:t>
            </a:r>
            <a:r>
              <a:rPr lang="en-US" sz="3200" dirty="0">
                <a:latin typeface="Arial"/>
                <a:cs typeface="Arial"/>
              </a:rPr>
              <a:t> qui </a:t>
            </a:r>
            <a:r>
              <a:rPr lang="en-US" sz="3200" dirty="0" err="1">
                <a:latin typeface="Arial"/>
                <a:cs typeface="Arial"/>
              </a:rPr>
              <a:t>blandit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praesent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luptatum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zzril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delenit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augue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duis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dolore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te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feugait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nulla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facilisi</a:t>
            </a:r>
            <a:r>
              <a:rPr lang="en-US" sz="3200" dirty="0">
                <a:latin typeface="Arial"/>
                <a:cs typeface="Arial"/>
              </a:rPr>
              <a:t>.  </a:t>
            </a:r>
            <a:r>
              <a:rPr lang="en-US" sz="3200" dirty="0" err="1">
                <a:latin typeface="Arial"/>
                <a:cs typeface="Arial"/>
              </a:rPr>
              <a:t>Lorem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ipsum</a:t>
            </a:r>
            <a:r>
              <a:rPr lang="en-US" sz="3200" dirty="0">
                <a:latin typeface="Arial"/>
                <a:cs typeface="Arial"/>
              </a:rPr>
              <a:t> dolor sit </a:t>
            </a:r>
            <a:r>
              <a:rPr lang="en-US" sz="3200" dirty="0" err="1">
                <a:latin typeface="Arial"/>
                <a:cs typeface="Arial"/>
              </a:rPr>
              <a:t>amet</a:t>
            </a:r>
            <a:r>
              <a:rPr lang="en-US" sz="3200" dirty="0">
                <a:latin typeface="Arial"/>
                <a:cs typeface="Arial"/>
              </a:rPr>
              <a:t>, </a:t>
            </a:r>
            <a:r>
              <a:rPr lang="en-US" sz="3200" dirty="0" err="1">
                <a:latin typeface="Arial"/>
                <a:cs typeface="Arial"/>
              </a:rPr>
              <a:t>consectetuer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adipiscing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elit</a:t>
            </a:r>
            <a:r>
              <a:rPr lang="en-US" sz="3200" dirty="0">
                <a:latin typeface="Arial"/>
                <a:cs typeface="Arial"/>
              </a:rPr>
              <a:t>, </a:t>
            </a:r>
            <a:r>
              <a:rPr lang="en-US" sz="3200" dirty="0" err="1">
                <a:latin typeface="Arial"/>
                <a:cs typeface="Arial"/>
              </a:rPr>
              <a:t>sed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diam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nonummy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nibh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euismod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tincidunt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ut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laoreet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dolore</a:t>
            </a:r>
            <a:r>
              <a:rPr lang="en-US" sz="3200" dirty="0">
                <a:latin typeface="Arial"/>
                <a:cs typeface="Arial"/>
              </a:rPr>
              <a:t> magna </a:t>
            </a:r>
            <a:r>
              <a:rPr lang="en-US" sz="3200" dirty="0" err="1">
                <a:latin typeface="Arial"/>
                <a:cs typeface="Arial"/>
              </a:rPr>
              <a:t>aliquam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erat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volutpat</a:t>
            </a:r>
            <a:r>
              <a:rPr lang="en-US" sz="3200" dirty="0">
                <a:latin typeface="Arial"/>
                <a:cs typeface="Arial"/>
              </a:rPr>
              <a:t>.  </a:t>
            </a:r>
            <a:r>
              <a:rPr lang="en-US" sz="3200" dirty="0" err="1">
                <a:latin typeface="Arial"/>
                <a:cs typeface="Arial"/>
              </a:rPr>
              <a:t>Ut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wisi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enim</a:t>
            </a:r>
            <a:r>
              <a:rPr lang="en-US" sz="3200" dirty="0">
                <a:latin typeface="Arial"/>
                <a:cs typeface="Arial"/>
              </a:rPr>
              <a:t> ad minim </a:t>
            </a:r>
            <a:r>
              <a:rPr lang="en-US" sz="3200" dirty="0" err="1">
                <a:latin typeface="Arial"/>
                <a:cs typeface="Arial"/>
              </a:rPr>
              <a:t>veniam</a:t>
            </a:r>
            <a:r>
              <a:rPr lang="en-US" sz="3200" dirty="0">
                <a:latin typeface="Arial"/>
                <a:cs typeface="Arial"/>
              </a:rPr>
              <a:t>, </a:t>
            </a:r>
            <a:r>
              <a:rPr lang="en-US" sz="3200" dirty="0" err="1">
                <a:latin typeface="Arial"/>
                <a:cs typeface="Arial"/>
              </a:rPr>
              <a:t>quis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nostrud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exerci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tation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ullamcorper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suscipit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lobortis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nisl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ut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aliquip</a:t>
            </a:r>
            <a:r>
              <a:rPr lang="en-US" sz="3200" dirty="0">
                <a:latin typeface="Arial"/>
                <a:cs typeface="Arial"/>
              </a:rPr>
              <a:t> ex </a:t>
            </a:r>
            <a:r>
              <a:rPr lang="en-US" sz="3200" dirty="0" err="1">
                <a:latin typeface="Arial"/>
                <a:cs typeface="Arial"/>
              </a:rPr>
              <a:t>ea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commodo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consequat</a:t>
            </a:r>
            <a:r>
              <a:rPr lang="en-US" sz="3200" dirty="0">
                <a:latin typeface="Arial"/>
                <a:cs typeface="Arial"/>
              </a:rPr>
              <a:t>. 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8850005" y="7327348"/>
            <a:ext cx="11201400" cy="8348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917575">
              <a:lnSpc>
                <a:spcPct val="120000"/>
              </a:lnSpc>
            </a:pPr>
            <a:r>
              <a:rPr lang="en-US" sz="3200" dirty="0" err="1">
                <a:latin typeface="Arial"/>
                <a:cs typeface="Arial"/>
              </a:rPr>
              <a:t>Lorem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ipsum</a:t>
            </a:r>
            <a:r>
              <a:rPr lang="en-US" sz="3200" dirty="0">
                <a:latin typeface="Arial"/>
                <a:cs typeface="Arial"/>
              </a:rPr>
              <a:t> dolor sit </a:t>
            </a:r>
            <a:r>
              <a:rPr lang="en-US" sz="3200" dirty="0" err="1">
                <a:latin typeface="Arial"/>
                <a:cs typeface="Arial"/>
              </a:rPr>
              <a:t>amet</a:t>
            </a:r>
            <a:r>
              <a:rPr lang="en-US" sz="3200" dirty="0">
                <a:latin typeface="Arial"/>
                <a:cs typeface="Arial"/>
              </a:rPr>
              <a:t>, </a:t>
            </a:r>
            <a:r>
              <a:rPr lang="en-US" sz="3200" dirty="0" err="1">
                <a:latin typeface="Arial"/>
                <a:cs typeface="Arial"/>
              </a:rPr>
              <a:t>consectetuer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adipiscing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elit</a:t>
            </a:r>
            <a:r>
              <a:rPr lang="en-US" sz="3200" dirty="0">
                <a:latin typeface="Arial"/>
                <a:cs typeface="Arial"/>
              </a:rPr>
              <a:t>, </a:t>
            </a:r>
            <a:r>
              <a:rPr lang="en-US" sz="3200" dirty="0" err="1">
                <a:latin typeface="Arial"/>
                <a:cs typeface="Arial"/>
              </a:rPr>
              <a:t>sed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diam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nonummy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nibh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euismod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tincidunt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ut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laoreet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dolore</a:t>
            </a:r>
            <a:r>
              <a:rPr lang="en-US" sz="3200" dirty="0">
                <a:latin typeface="Arial"/>
                <a:cs typeface="Arial"/>
              </a:rPr>
              <a:t> magna </a:t>
            </a:r>
            <a:r>
              <a:rPr lang="en-US" sz="3200" dirty="0" err="1">
                <a:latin typeface="Arial"/>
                <a:cs typeface="Arial"/>
              </a:rPr>
              <a:t>aliquam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erat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volutpat</a:t>
            </a:r>
            <a:r>
              <a:rPr lang="en-US" sz="3200" dirty="0">
                <a:latin typeface="Arial"/>
                <a:cs typeface="Arial"/>
              </a:rPr>
              <a:t>.  </a:t>
            </a:r>
            <a:r>
              <a:rPr lang="en-US" sz="3200" dirty="0" err="1">
                <a:latin typeface="Arial"/>
                <a:cs typeface="Arial"/>
              </a:rPr>
              <a:t>Ut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wisi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enim</a:t>
            </a:r>
            <a:r>
              <a:rPr lang="en-US" sz="3200" dirty="0">
                <a:latin typeface="Arial"/>
                <a:cs typeface="Arial"/>
              </a:rPr>
              <a:t> ad minim </a:t>
            </a:r>
            <a:r>
              <a:rPr lang="en-US" sz="3200" dirty="0" err="1">
                <a:latin typeface="Arial"/>
                <a:cs typeface="Arial"/>
              </a:rPr>
              <a:t>veniam</a:t>
            </a:r>
            <a:r>
              <a:rPr lang="en-US" sz="3200" dirty="0">
                <a:latin typeface="Arial"/>
                <a:cs typeface="Arial"/>
              </a:rPr>
              <a:t>, </a:t>
            </a:r>
            <a:r>
              <a:rPr lang="en-US" sz="3200" dirty="0" err="1">
                <a:latin typeface="Arial"/>
                <a:cs typeface="Arial"/>
              </a:rPr>
              <a:t>quis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nostrud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exerci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tation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ullamcorper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suscipit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lobortis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nisl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ut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aliquip</a:t>
            </a:r>
            <a:r>
              <a:rPr lang="en-US" sz="3200" dirty="0">
                <a:latin typeface="Arial"/>
                <a:cs typeface="Arial"/>
              </a:rPr>
              <a:t> ex </a:t>
            </a:r>
            <a:r>
              <a:rPr lang="en-US" sz="3200" dirty="0" err="1">
                <a:latin typeface="Arial"/>
                <a:cs typeface="Arial"/>
              </a:rPr>
              <a:t>ea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commodo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consequat</a:t>
            </a:r>
            <a:r>
              <a:rPr lang="en-US" sz="3200" dirty="0">
                <a:latin typeface="Arial"/>
                <a:cs typeface="Arial"/>
              </a:rPr>
              <a:t>.  </a:t>
            </a:r>
            <a:r>
              <a:rPr lang="en-US" sz="3200" dirty="0" err="1">
                <a:latin typeface="Arial"/>
                <a:cs typeface="Arial"/>
              </a:rPr>
              <a:t>Duis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autem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vel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eum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iriure</a:t>
            </a:r>
            <a:r>
              <a:rPr lang="en-US" sz="3200" dirty="0">
                <a:latin typeface="Arial"/>
                <a:cs typeface="Arial"/>
              </a:rPr>
              <a:t> dolor in </a:t>
            </a:r>
            <a:r>
              <a:rPr lang="en-US" sz="3200" dirty="0" err="1">
                <a:latin typeface="Arial"/>
                <a:cs typeface="Arial"/>
              </a:rPr>
              <a:t>hendrerit</a:t>
            </a:r>
            <a:r>
              <a:rPr lang="en-US" sz="3200" dirty="0">
                <a:latin typeface="Arial"/>
                <a:cs typeface="Arial"/>
              </a:rPr>
              <a:t> in </a:t>
            </a:r>
            <a:r>
              <a:rPr lang="en-US" sz="3200" dirty="0" err="1">
                <a:latin typeface="Arial"/>
                <a:cs typeface="Arial"/>
              </a:rPr>
              <a:t>vulputate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velit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esse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molestie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consequat</a:t>
            </a:r>
            <a:r>
              <a:rPr lang="en-US" sz="3200" dirty="0">
                <a:latin typeface="Arial"/>
                <a:cs typeface="Arial"/>
              </a:rPr>
              <a:t>, </a:t>
            </a:r>
            <a:r>
              <a:rPr lang="en-US" sz="3200" dirty="0" err="1">
                <a:latin typeface="Arial"/>
                <a:cs typeface="Arial"/>
              </a:rPr>
              <a:t>vel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illum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dolore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eu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feugiat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nulla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facilisis</a:t>
            </a:r>
            <a:r>
              <a:rPr lang="en-US" sz="3200" dirty="0">
                <a:latin typeface="Arial"/>
                <a:cs typeface="Arial"/>
              </a:rPr>
              <a:t> at </a:t>
            </a:r>
            <a:r>
              <a:rPr lang="en-US" sz="3200" dirty="0" err="1">
                <a:latin typeface="Arial"/>
                <a:cs typeface="Arial"/>
              </a:rPr>
              <a:t>vero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eros</a:t>
            </a:r>
            <a:r>
              <a:rPr lang="en-US" sz="3200" dirty="0">
                <a:latin typeface="Arial"/>
                <a:cs typeface="Arial"/>
              </a:rPr>
              <a:t> et </a:t>
            </a:r>
            <a:r>
              <a:rPr lang="en-US" sz="3200" dirty="0" err="1">
                <a:latin typeface="Arial"/>
                <a:cs typeface="Arial"/>
              </a:rPr>
              <a:t>accumsan</a:t>
            </a:r>
            <a:r>
              <a:rPr lang="en-US" sz="3200" dirty="0">
                <a:latin typeface="Arial"/>
                <a:cs typeface="Arial"/>
              </a:rPr>
              <a:t> et </a:t>
            </a:r>
            <a:r>
              <a:rPr lang="en-US" sz="3200" dirty="0" err="1">
                <a:latin typeface="Arial"/>
                <a:cs typeface="Arial"/>
              </a:rPr>
              <a:t>iusto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odio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dignissim</a:t>
            </a:r>
            <a:r>
              <a:rPr lang="en-US" sz="3200" dirty="0">
                <a:latin typeface="Arial"/>
                <a:cs typeface="Arial"/>
              </a:rPr>
              <a:t> qui </a:t>
            </a:r>
            <a:r>
              <a:rPr lang="en-US" sz="3200" dirty="0" err="1">
                <a:latin typeface="Arial"/>
                <a:cs typeface="Arial"/>
              </a:rPr>
              <a:t>blandit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praesent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luptatum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zzril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delenit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augue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duis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dolore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te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feugait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nulla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facilisi</a:t>
            </a:r>
            <a:r>
              <a:rPr lang="en-US" sz="3200" dirty="0">
                <a:latin typeface="Arial"/>
                <a:cs typeface="Arial"/>
              </a:rPr>
              <a:t>.  </a:t>
            </a:r>
            <a:r>
              <a:rPr lang="en-US" sz="3200" dirty="0" err="1">
                <a:latin typeface="Arial"/>
                <a:cs typeface="Arial"/>
              </a:rPr>
              <a:t>Lorem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ipsum</a:t>
            </a:r>
            <a:r>
              <a:rPr lang="en-US" sz="3200" dirty="0">
                <a:latin typeface="Arial"/>
                <a:cs typeface="Arial"/>
              </a:rPr>
              <a:t> dolor sit </a:t>
            </a:r>
            <a:r>
              <a:rPr lang="en-US" sz="3200" dirty="0" err="1">
                <a:latin typeface="Arial"/>
                <a:cs typeface="Arial"/>
              </a:rPr>
              <a:t>amet</a:t>
            </a:r>
            <a:r>
              <a:rPr lang="en-US" sz="3200" dirty="0">
                <a:latin typeface="Arial"/>
                <a:cs typeface="Arial"/>
              </a:rPr>
              <a:t>, </a:t>
            </a:r>
            <a:r>
              <a:rPr lang="en-US" sz="3200" dirty="0" err="1">
                <a:latin typeface="Arial"/>
                <a:cs typeface="Arial"/>
              </a:rPr>
              <a:t>consectetuer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adipiscing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elit</a:t>
            </a:r>
            <a:r>
              <a:rPr lang="en-US" sz="3200" dirty="0">
                <a:latin typeface="Arial"/>
                <a:cs typeface="Arial"/>
              </a:rPr>
              <a:t>, </a:t>
            </a:r>
            <a:r>
              <a:rPr lang="en-US" sz="3200" dirty="0" err="1">
                <a:latin typeface="Arial"/>
                <a:cs typeface="Arial"/>
              </a:rPr>
              <a:t>sed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diam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nonummy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nibh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euismod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tincidunt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ut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laoreet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dolore</a:t>
            </a:r>
            <a:r>
              <a:rPr lang="en-US" sz="3200" dirty="0">
                <a:latin typeface="Arial"/>
                <a:cs typeface="Arial"/>
              </a:rPr>
              <a:t> magna </a:t>
            </a:r>
            <a:r>
              <a:rPr lang="en-US" sz="3200" dirty="0" err="1">
                <a:latin typeface="Arial"/>
                <a:cs typeface="Arial"/>
              </a:rPr>
              <a:t>aliquam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erat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volutpat</a:t>
            </a:r>
            <a:r>
              <a:rPr lang="en-US" sz="3200" dirty="0">
                <a:latin typeface="Arial"/>
                <a:cs typeface="Arial"/>
              </a:rPr>
              <a:t>.  </a:t>
            </a:r>
            <a:r>
              <a:rPr lang="en-US" sz="3200" dirty="0" err="1">
                <a:latin typeface="Arial"/>
                <a:cs typeface="Arial"/>
              </a:rPr>
              <a:t>Ut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wisi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enim</a:t>
            </a:r>
            <a:r>
              <a:rPr lang="en-US" sz="3200" dirty="0">
                <a:latin typeface="Arial"/>
                <a:cs typeface="Arial"/>
              </a:rPr>
              <a:t> ad minim </a:t>
            </a:r>
            <a:r>
              <a:rPr lang="en-US" sz="3200" dirty="0" err="1">
                <a:latin typeface="Arial"/>
                <a:cs typeface="Arial"/>
              </a:rPr>
              <a:t>veniam</a:t>
            </a:r>
            <a:r>
              <a:rPr lang="en-US" sz="3200" dirty="0">
                <a:latin typeface="Arial"/>
                <a:cs typeface="Arial"/>
              </a:rPr>
              <a:t>, </a:t>
            </a:r>
            <a:r>
              <a:rPr lang="en-US" sz="3200" dirty="0" err="1">
                <a:latin typeface="Arial"/>
                <a:cs typeface="Arial"/>
              </a:rPr>
              <a:t>quis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nostrud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exerci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tation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ullamcorper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suscipit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lobortis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nisl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ut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aliquip</a:t>
            </a:r>
            <a:r>
              <a:rPr lang="en-US" sz="3200" dirty="0">
                <a:latin typeface="Arial"/>
                <a:cs typeface="Arial"/>
              </a:rPr>
              <a:t> ex </a:t>
            </a:r>
            <a:r>
              <a:rPr lang="en-US" sz="3200" dirty="0" err="1">
                <a:latin typeface="Arial"/>
                <a:cs typeface="Arial"/>
              </a:rPr>
              <a:t>ea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commodo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consequat</a:t>
            </a:r>
            <a:r>
              <a:rPr lang="en-US" sz="3200" dirty="0">
                <a:latin typeface="Arial"/>
                <a:cs typeface="Arial"/>
              </a:rPr>
              <a:t>. 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4538064" y="27101986"/>
            <a:ext cx="22786339" cy="4212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917575">
              <a:lnSpc>
                <a:spcPct val="120000"/>
              </a:lnSpc>
            </a:pPr>
            <a:r>
              <a:rPr lang="en-US" sz="3200" dirty="0" err="1">
                <a:latin typeface="Arial"/>
                <a:cs typeface="Arial"/>
              </a:rPr>
              <a:t>Lorem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ipsum</a:t>
            </a:r>
            <a:r>
              <a:rPr lang="en-US" sz="3200" dirty="0">
                <a:latin typeface="Arial"/>
                <a:cs typeface="Arial"/>
              </a:rPr>
              <a:t> dolor sit </a:t>
            </a:r>
            <a:r>
              <a:rPr lang="en-US" sz="3200" dirty="0" err="1">
                <a:latin typeface="Arial"/>
                <a:cs typeface="Arial"/>
              </a:rPr>
              <a:t>amet</a:t>
            </a:r>
            <a:r>
              <a:rPr lang="en-US" sz="3200" dirty="0">
                <a:latin typeface="Arial"/>
                <a:cs typeface="Arial"/>
              </a:rPr>
              <a:t>, </a:t>
            </a:r>
            <a:r>
              <a:rPr lang="en-US" sz="3200" dirty="0" err="1">
                <a:latin typeface="Arial"/>
                <a:cs typeface="Arial"/>
              </a:rPr>
              <a:t>consectetuer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adipiscing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elit</a:t>
            </a:r>
            <a:r>
              <a:rPr lang="en-US" sz="3200" dirty="0">
                <a:latin typeface="Arial"/>
                <a:cs typeface="Arial"/>
              </a:rPr>
              <a:t>, </a:t>
            </a:r>
            <a:r>
              <a:rPr lang="en-US" sz="3200" dirty="0" err="1">
                <a:latin typeface="Arial"/>
                <a:cs typeface="Arial"/>
              </a:rPr>
              <a:t>sed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diam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nonummy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nibh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euismod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tincidunt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ut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laoreet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dolore</a:t>
            </a:r>
            <a:r>
              <a:rPr lang="en-US" sz="3200" dirty="0">
                <a:latin typeface="Arial"/>
                <a:cs typeface="Arial"/>
              </a:rPr>
              <a:t> magna </a:t>
            </a:r>
            <a:r>
              <a:rPr lang="en-US" sz="3200" dirty="0" err="1">
                <a:latin typeface="Arial"/>
                <a:cs typeface="Arial"/>
              </a:rPr>
              <a:t>aliquam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erat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volutpat</a:t>
            </a:r>
            <a:r>
              <a:rPr lang="en-US" sz="3200" dirty="0">
                <a:latin typeface="Arial"/>
                <a:cs typeface="Arial"/>
              </a:rPr>
              <a:t>.  </a:t>
            </a:r>
            <a:r>
              <a:rPr lang="en-US" sz="3200" dirty="0" err="1">
                <a:latin typeface="Arial"/>
                <a:cs typeface="Arial"/>
              </a:rPr>
              <a:t>Ut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wisi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enim</a:t>
            </a:r>
            <a:r>
              <a:rPr lang="en-US" sz="3200" dirty="0">
                <a:latin typeface="Arial"/>
                <a:cs typeface="Arial"/>
              </a:rPr>
              <a:t> ad minim </a:t>
            </a:r>
            <a:r>
              <a:rPr lang="en-US" sz="3200" dirty="0" err="1">
                <a:latin typeface="Arial"/>
                <a:cs typeface="Arial"/>
              </a:rPr>
              <a:t>veniam</a:t>
            </a:r>
            <a:r>
              <a:rPr lang="en-US" sz="3200" dirty="0">
                <a:latin typeface="Arial"/>
                <a:cs typeface="Arial"/>
              </a:rPr>
              <a:t>, </a:t>
            </a:r>
            <a:r>
              <a:rPr lang="en-US" sz="3200" dirty="0" err="1">
                <a:latin typeface="Arial"/>
                <a:cs typeface="Arial"/>
              </a:rPr>
              <a:t>quis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nostrud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exerci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tation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ullamcorper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suscipit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lobortis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nisl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ut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aliquip</a:t>
            </a:r>
            <a:r>
              <a:rPr lang="en-US" sz="3200" dirty="0">
                <a:latin typeface="Arial"/>
                <a:cs typeface="Arial"/>
              </a:rPr>
              <a:t> ex </a:t>
            </a:r>
            <a:r>
              <a:rPr lang="en-US" sz="3200" dirty="0" err="1">
                <a:latin typeface="Arial"/>
                <a:cs typeface="Arial"/>
              </a:rPr>
              <a:t>ea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commodo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consequat</a:t>
            </a:r>
            <a:r>
              <a:rPr lang="en-US" sz="3200" dirty="0">
                <a:latin typeface="Arial"/>
                <a:cs typeface="Arial"/>
              </a:rPr>
              <a:t>.  </a:t>
            </a:r>
            <a:r>
              <a:rPr lang="en-US" sz="3200" dirty="0" err="1">
                <a:latin typeface="Arial"/>
                <a:cs typeface="Arial"/>
              </a:rPr>
              <a:t>Duis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autem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vel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eum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iriure</a:t>
            </a:r>
            <a:r>
              <a:rPr lang="en-US" sz="3200" dirty="0">
                <a:latin typeface="Arial"/>
                <a:cs typeface="Arial"/>
              </a:rPr>
              <a:t> dolor in </a:t>
            </a:r>
            <a:r>
              <a:rPr lang="en-US" sz="3200" dirty="0" err="1">
                <a:latin typeface="Arial"/>
                <a:cs typeface="Arial"/>
              </a:rPr>
              <a:t>hendrerit</a:t>
            </a:r>
            <a:r>
              <a:rPr lang="en-US" sz="3200" dirty="0">
                <a:latin typeface="Arial"/>
                <a:cs typeface="Arial"/>
              </a:rPr>
              <a:t> in </a:t>
            </a:r>
            <a:r>
              <a:rPr lang="en-US" sz="3200" dirty="0" err="1">
                <a:latin typeface="Arial"/>
                <a:cs typeface="Arial"/>
              </a:rPr>
              <a:t>vulputate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velit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esse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molestie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consequat</a:t>
            </a:r>
            <a:r>
              <a:rPr lang="en-US" sz="3200" dirty="0">
                <a:latin typeface="Arial"/>
                <a:cs typeface="Arial"/>
              </a:rPr>
              <a:t>, </a:t>
            </a:r>
            <a:r>
              <a:rPr lang="en-US" sz="3200" dirty="0" err="1">
                <a:latin typeface="Arial"/>
                <a:cs typeface="Arial"/>
              </a:rPr>
              <a:t>vel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illum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dolore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eu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feugiat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nulla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facilisis</a:t>
            </a:r>
            <a:r>
              <a:rPr lang="en-US" sz="3200" dirty="0">
                <a:latin typeface="Arial"/>
                <a:cs typeface="Arial"/>
              </a:rPr>
              <a:t> at </a:t>
            </a:r>
            <a:r>
              <a:rPr lang="en-US" sz="3200" dirty="0" err="1">
                <a:latin typeface="Arial"/>
                <a:cs typeface="Arial"/>
              </a:rPr>
              <a:t>vero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eros</a:t>
            </a:r>
            <a:r>
              <a:rPr lang="en-US" sz="3200" dirty="0">
                <a:latin typeface="Arial"/>
                <a:cs typeface="Arial"/>
              </a:rPr>
              <a:t> et </a:t>
            </a:r>
            <a:r>
              <a:rPr lang="en-US" sz="3200" dirty="0" err="1">
                <a:latin typeface="Arial"/>
                <a:cs typeface="Arial"/>
              </a:rPr>
              <a:t>accumsan</a:t>
            </a:r>
            <a:r>
              <a:rPr lang="en-US" sz="3200" dirty="0">
                <a:latin typeface="Arial"/>
                <a:cs typeface="Arial"/>
              </a:rPr>
              <a:t> et </a:t>
            </a:r>
            <a:r>
              <a:rPr lang="en-US" sz="3200" dirty="0" err="1">
                <a:latin typeface="Arial"/>
                <a:cs typeface="Arial"/>
              </a:rPr>
              <a:t>iusto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odio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dignissim</a:t>
            </a:r>
            <a:r>
              <a:rPr lang="en-US" sz="3200" dirty="0">
                <a:latin typeface="Arial"/>
                <a:cs typeface="Arial"/>
              </a:rPr>
              <a:t> qui </a:t>
            </a:r>
            <a:r>
              <a:rPr lang="en-US" sz="3200" dirty="0" err="1">
                <a:latin typeface="Arial"/>
                <a:cs typeface="Arial"/>
              </a:rPr>
              <a:t>blandit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praesent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luptatum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zzril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delenit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augue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duis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dolore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te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feugait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nulla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facilisi</a:t>
            </a:r>
            <a:r>
              <a:rPr lang="en-US" sz="3200" dirty="0">
                <a:latin typeface="Arial"/>
                <a:cs typeface="Arial"/>
              </a:rPr>
              <a:t>.  </a:t>
            </a:r>
            <a:r>
              <a:rPr lang="en-US" sz="3200" dirty="0" err="1">
                <a:latin typeface="Arial"/>
                <a:cs typeface="Arial"/>
              </a:rPr>
              <a:t>Lorem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ipsum</a:t>
            </a:r>
            <a:r>
              <a:rPr lang="en-US" sz="3200" dirty="0">
                <a:latin typeface="Arial"/>
                <a:cs typeface="Arial"/>
              </a:rPr>
              <a:t> dolor sit </a:t>
            </a:r>
            <a:r>
              <a:rPr lang="en-US" sz="3200" dirty="0" err="1">
                <a:latin typeface="Arial"/>
                <a:cs typeface="Arial"/>
              </a:rPr>
              <a:t>amet</a:t>
            </a:r>
            <a:r>
              <a:rPr lang="en-US" sz="3200" dirty="0">
                <a:latin typeface="Arial"/>
                <a:cs typeface="Arial"/>
              </a:rPr>
              <a:t>, </a:t>
            </a:r>
            <a:r>
              <a:rPr lang="en-US" sz="3200" dirty="0" err="1">
                <a:latin typeface="Arial"/>
                <a:cs typeface="Arial"/>
              </a:rPr>
              <a:t>consectetuer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adipiscing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elit</a:t>
            </a:r>
            <a:r>
              <a:rPr lang="en-US" sz="3200" dirty="0">
                <a:latin typeface="Arial"/>
                <a:cs typeface="Arial"/>
              </a:rPr>
              <a:t>, </a:t>
            </a:r>
            <a:r>
              <a:rPr lang="en-US" sz="3200" dirty="0" err="1">
                <a:latin typeface="Arial"/>
                <a:cs typeface="Arial"/>
              </a:rPr>
              <a:t>sed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diam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nonummy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nibh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euismod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tincidunt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ut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laoreet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dolore</a:t>
            </a:r>
            <a:r>
              <a:rPr lang="en-US" sz="3200" dirty="0">
                <a:latin typeface="Arial"/>
                <a:cs typeface="Arial"/>
              </a:rPr>
              <a:t> magna </a:t>
            </a:r>
            <a:r>
              <a:rPr lang="en-US" sz="3200" dirty="0" err="1">
                <a:latin typeface="Arial"/>
                <a:cs typeface="Arial"/>
              </a:rPr>
              <a:t>aliquam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erat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volutpat</a:t>
            </a:r>
            <a:r>
              <a:rPr lang="en-US" sz="3200" dirty="0">
                <a:latin typeface="Arial"/>
                <a:cs typeface="Arial"/>
              </a:rPr>
              <a:t>.  </a:t>
            </a:r>
            <a:r>
              <a:rPr lang="en-US" sz="3200" dirty="0" err="1">
                <a:latin typeface="Arial"/>
                <a:cs typeface="Arial"/>
              </a:rPr>
              <a:t>Ut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wisi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enim</a:t>
            </a:r>
            <a:r>
              <a:rPr lang="en-US" sz="3200" dirty="0">
                <a:latin typeface="Arial"/>
                <a:cs typeface="Arial"/>
              </a:rPr>
              <a:t> ad minim </a:t>
            </a:r>
            <a:r>
              <a:rPr lang="en-US" sz="3200" dirty="0" err="1">
                <a:latin typeface="Arial"/>
                <a:cs typeface="Arial"/>
              </a:rPr>
              <a:t>veniam</a:t>
            </a:r>
            <a:r>
              <a:rPr lang="en-US" sz="3200" dirty="0">
                <a:latin typeface="Arial"/>
                <a:cs typeface="Arial"/>
              </a:rPr>
              <a:t>, </a:t>
            </a:r>
            <a:r>
              <a:rPr lang="en-US" sz="3200" dirty="0" err="1">
                <a:latin typeface="Arial"/>
                <a:cs typeface="Arial"/>
              </a:rPr>
              <a:t>quis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nostrud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exerci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tation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ullamcorper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suscipit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lobortis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nisl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ut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aliquip</a:t>
            </a:r>
            <a:r>
              <a:rPr lang="en-US" sz="3200" dirty="0">
                <a:latin typeface="Arial"/>
                <a:cs typeface="Arial"/>
              </a:rPr>
              <a:t> ex </a:t>
            </a:r>
            <a:r>
              <a:rPr lang="en-US" sz="3200" dirty="0" err="1">
                <a:latin typeface="Arial"/>
                <a:cs typeface="Arial"/>
              </a:rPr>
              <a:t>ea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commodo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consequat</a:t>
            </a:r>
            <a:r>
              <a:rPr lang="en-US" sz="3200" dirty="0">
                <a:latin typeface="Arial"/>
                <a:cs typeface="Arial"/>
              </a:rPr>
              <a:t>. 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14612589" y="25796672"/>
            <a:ext cx="10972801" cy="978812"/>
            <a:chOff x="1828799" y="27026264"/>
            <a:chExt cx="10972801" cy="978812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1828799" y="28005076"/>
              <a:ext cx="8229600" cy="0"/>
            </a:xfrm>
            <a:prstGeom prst="line">
              <a:avLst/>
            </a:prstGeom>
            <a:ln>
              <a:solidFill>
                <a:srgbClr val="5E0009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1828800" y="27026264"/>
              <a:ext cx="10972800" cy="88229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sz="4400" dirty="0" err="1">
                  <a:solidFill>
                    <a:srgbClr val="5E0009"/>
                  </a:solidFill>
                  <a:latin typeface="Georgia"/>
                  <a:cs typeface="Georgia"/>
                </a:rPr>
                <a:t>Subheader</a:t>
              </a:r>
              <a:endParaRPr lang="en-US" sz="4400" dirty="0">
                <a:solidFill>
                  <a:srgbClr val="5E0009"/>
                </a:solidFill>
                <a:latin typeface="Georgia"/>
                <a:cs typeface="Georgia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611565" y="27026264"/>
            <a:ext cx="10972801" cy="978812"/>
            <a:chOff x="1828799" y="27026264"/>
            <a:chExt cx="10972801" cy="978812"/>
          </a:xfrm>
        </p:grpSpPr>
        <p:cxnSp>
          <p:nvCxnSpPr>
            <p:cNvPr id="33" name="Straight Connector 32"/>
            <p:cNvCxnSpPr/>
            <p:nvPr/>
          </p:nvCxnSpPr>
          <p:spPr>
            <a:xfrm>
              <a:off x="1828799" y="28005076"/>
              <a:ext cx="8229600" cy="0"/>
            </a:xfrm>
            <a:prstGeom prst="line">
              <a:avLst/>
            </a:prstGeom>
            <a:ln>
              <a:solidFill>
                <a:srgbClr val="5E0009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1828800" y="27026264"/>
              <a:ext cx="10972800" cy="88229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sz="4400" dirty="0" err="1">
                  <a:solidFill>
                    <a:srgbClr val="5E0009"/>
                  </a:solidFill>
                  <a:latin typeface="Georgia"/>
                  <a:cs typeface="Georgia"/>
                </a:rPr>
                <a:t>Subheader</a:t>
              </a:r>
              <a:endParaRPr lang="en-US" sz="4400" dirty="0">
                <a:solidFill>
                  <a:srgbClr val="5E0009"/>
                </a:solidFill>
                <a:latin typeface="Georgia"/>
                <a:cs typeface="Georgia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8990955" y="18314548"/>
            <a:ext cx="10972801" cy="1511183"/>
            <a:chOff x="1828799" y="27026264"/>
            <a:chExt cx="10972801" cy="1511183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1828799" y="28005076"/>
              <a:ext cx="8229600" cy="0"/>
            </a:xfrm>
            <a:prstGeom prst="line">
              <a:avLst/>
            </a:prstGeom>
            <a:ln>
              <a:solidFill>
                <a:srgbClr val="5E0009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1828800" y="27026264"/>
              <a:ext cx="10972800" cy="151118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sz="4400" dirty="0" err="1">
                  <a:solidFill>
                    <a:srgbClr val="5E0009"/>
                  </a:solidFill>
                  <a:latin typeface="Georgia"/>
                  <a:cs typeface="Georgia"/>
                </a:rPr>
                <a:t>Subheader</a:t>
              </a:r>
              <a:endParaRPr lang="en-US" sz="4400" dirty="0">
                <a:solidFill>
                  <a:srgbClr val="5E0009"/>
                </a:solidFill>
                <a:latin typeface="Georgia"/>
                <a:cs typeface="Georgia"/>
              </a:endParaRPr>
            </a:p>
            <a:p>
              <a:pPr>
                <a:lnSpc>
                  <a:spcPct val="130000"/>
                </a:lnSpc>
              </a:pPr>
              <a:r>
                <a:rPr lang="en-US" sz="2800" b="1" dirty="0" err="1">
                  <a:latin typeface="Arial"/>
                  <a:cs typeface="Arial"/>
                </a:rPr>
                <a:t>Subheader</a:t>
              </a:r>
              <a:r>
                <a:rPr lang="en-US" sz="2800" b="1" dirty="0">
                  <a:latin typeface="Arial"/>
                  <a:cs typeface="Arial"/>
                </a:rPr>
                <a:t> with optional text</a:t>
              </a:r>
              <a:endParaRPr lang="en-US" sz="2800" dirty="0">
                <a:solidFill>
                  <a:srgbClr val="5E0009"/>
                </a:solidFill>
                <a:latin typeface="Arial"/>
                <a:cs typeface="Arial"/>
              </a:endParaRPr>
            </a:p>
          </p:txBody>
        </p:sp>
      </p:grpSp>
      <p:sp>
        <p:nvSpPr>
          <p:cNvPr id="38" name="Shape 129"/>
          <p:cNvSpPr/>
          <p:nvPr/>
        </p:nvSpPr>
        <p:spPr>
          <a:xfrm>
            <a:off x="21490201" y="34948644"/>
            <a:ext cx="8132803" cy="31773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9326" tIns="49326" rIns="49326" bIns="49326">
            <a:spAutoFit/>
          </a:bodyPr>
          <a:lstStyle/>
          <a:p>
            <a:pPr algn="ctr" defTabSz="2909798">
              <a:defRPr sz="3200" b="1">
                <a:solidFill>
                  <a:srgbClr val="780000"/>
                </a:solidFill>
              </a:defRPr>
            </a:pPr>
            <a:r>
              <a:rPr sz="3200" dirty="0">
                <a:latin typeface="Arial"/>
                <a:cs typeface="Arial"/>
              </a:rPr>
              <a:t>Contact</a:t>
            </a:r>
            <a:r>
              <a:rPr sz="2800" dirty="0">
                <a:latin typeface="Arial"/>
                <a:cs typeface="Arial"/>
              </a:rPr>
              <a:t> Information:</a:t>
            </a:r>
          </a:p>
          <a:p>
            <a:pPr algn="ctr" defTabSz="2909798">
              <a:defRPr sz="3200"/>
            </a:pPr>
            <a:r>
              <a:rPr lang="en-US" sz="2800" dirty="0">
                <a:latin typeface="Arial"/>
                <a:cs typeface="Arial"/>
              </a:rPr>
              <a:t>Name</a:t>
            </a:r>
            <a:endParaRPr sz="2800" dirty="0">
              <a:latin typeface="Arial"/>
              <a:cs typeface="Arial"/>
            </a:endParaRPr>
          </a:p>
          <a:p>
            <a:pPr algn="ctr" defTabSz="2909798">
              <a:defRPr sz="3200"/>
            </a:pPr>
            <a:r>
              <a:rPr sz="2800" dirty="0">
                <a:latin typeface="Arial"/>
                <a:cs typeface="Arial"/>
              </a:rPr>
              <a:t>Missouri State University</a:t>
            </a:r>
          </a:p>
          <a:p>
            <a:pPr algn="ctr" defTabSz="2909798">
              <a:defRPr sz="3200"/>
            </a:pPr>
            <a:r>
              <a:rPr sz="2800" dirty="0">
                <a:latin typeface="Arial"/>
                <a:cs typeface="Arial"/>
              </a:rPr>
              <a:t>Department </a:t>
            </a:r>
            <a:endParaRPr lang="en-US" sz="2800" dirty="0">
              <a:latin typeface="Arial"/>
              <a:cs typeface="Arial"/>
            </a:endParaRPr>
          </a:p>
          <a:p>
            <a:pPr algn="ctr" defTabSz="2909798">
              <a:defRPr sz="3200"/>
            </a:pPr>
            <a:r>
              <a:rPr sz="2800" dirty="0">
                <a:latin typeface="Arial"/>
                <a:cs typeface="Arial"/>
              </a:rPr>
              <a:t>901 S. National Ave, Springfield, MO 65897  </a:t>
            </a:r>
            <a:endParaRPr lang="en-US" sz="2800" dirty="0">
              <a:latin typeface="Arial"/>
              <a:cs typeface="Arial"/>
            </a:endParaRPr>
          </a:p>
          <a:p>
            <a:pPr algn="ctr" defTabSz="2909798">
              <a:defRPr sz="3200"/>
            </a:pPr>
            <a:r>
              <a:rPr lang="en-US" sz="2800" dirty="0">
                <a:latin typeface="Arial"/>
                <a:cs typeface="Arial"/>
              </a:rPr>
              <a:t>Email @ </a:t>
            </a:r>
            <a:r>
              <a:rPr lang="en-US" sz="2800" dirty="0" err="1">
                <a:latin typeface="Arial"/>
                <a:cs typeface="Arial"/>
              </a:rPr>
              <a:t>MisouriState.edu</a:t>
            </a:r>
            <a:endParaRPr sz="2800" dirty="0">
              <a:latin typeface="Arial"/>
              <a:cs typeface="Arial"/>
            </a:endParaRPr>
          </a:p>
          <a:p>
            <a:pPr algn="ctr" defTabSz="2909798">
              <a:defRPr sz="3200"/>
            </a:pPr>
            <a:r>
              <a:rPr sz="2800" dirty="0">
                <a:latin typeface="Arial"/>
                <a:cs typeface="Arial"/>
              </a:rPr>
              <a:t>(417) 836-</a:t>
            </a:r>
            <a:r>
              <a:rPr lang="en-US" sz="2800" dirty="0">
                <a:latin typeface="Arial"/>
                <a:cs typeface="Arial"/>
              </a:rPr>
              <a:t>####</a:t>
            </a:r>
            <a:endParaRPr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64181258"/>
      </p:ext>
    </p:extLst>
  </p:cSld>
  <p:clrMapOvr>
    <a:masterClrMapping/>
  </p:clrMapOvr>
</p:sld>
</file>

<file path=ppt/theme/theme1.xml><?xml version="1.0" encoding="utf-8"?>
<a:theme xmlns:a="http://schemas.openxmlformats.org/drawingml/2006/main" name="Poster Template 42x56 Op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argePosterTemplate" id="{D5C63A19-B5FC-42D4-9D9E-FFD683AE3B97}" vid="{685B32BF-8522-4BD7-B930-1946D3C26C1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56x42 (1)</Template>
  <TotalTime>4</TotalTime>
  <Words>796</Words>
  <Application>Microsoft Office PowerPoint</Application>
  <PresentationFormat>Custom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Poster Template 42x56 OptA</vt:lpstr>
      <vt:lpstr>PowerPoint Presentation</vt:lpstr>
    </vt:vector>
  </TitlesOfParts>
  <Manager/>
  <Company>Missouri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Phipps, Weston D</dc:creator>
  <cp:keywords/>
  <dc:description>42 x 58 template</dc:description>
  <cp:lastModifiedBy>Hoelscher, Carrisa</cp:lastModifiedBy>
  <cp:revision>3</cp:revision>
  <dcterms:created xsi:type="dcterms:W3CDTF">2021-11-12T15:03:24Z</dcterms:created>
  <dcterms:modified xsi:type="dcterms:W3CDTF">2023-02-15T21:38:05Z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vision">
    <vt:lpwstr>Marketing and Communications</vt:lpwstr>
  </property>
</Properties>
</file>